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slideMasters/_rels/slideMaster6.xml.rels" ContentType="application/vnd.openxmlformats-package.relationships+xml"/>
  <Override PartName="/ppt/slideMasters/_rels/slideMaster7.xml.rels" ContentType="application/vnd.openxmlformats-package.relationships+xml"/>
  <Override PartName="/ppt/slideMasters/_rels/slideMaster8.xml.rels" ContentType="application/vnd.openxmlformats-package.relationships+xml"/>
  <Override PartName="/ppt/slideMasters/_rels/slideMaster9.xml.rels" ContentType="application/vnd.openxmlformats-package.relationships+xml"/>
  <Override PartName="/ppt/slideMasters/_rels/slideMaster10.xml.rels" ContentType="application/vnd.openxmlformats-package.relationships+xml"/>
  <Override PartName="/ppt/slideMasters/_rels/slideMaster11.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7.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presProps.xml" ContentType="application/vnd.openxmlformats-officedocument.presentationml.presProps+xml"/>
  <Override PartName="/ppt/media/image1.png" ContentType="image/png"/>
  <Override PartName="/ppt/media/image2.jpeg" ContentType="image/jpeg"/>
  <Override PartName="/ppt/media/image8.png" ContentType="image/png"/>
  <Override PartName="/ppt/media/media16.mp4" ContentType="video/mp4"/>
  <Override PartName="/ppt/media/image3.jpeg" ContentType="image/jpeg"/>
  <Override PartName="/ppt/media/image4.jpeg" ContentType="image/jpeg"/>
  <Override PartName="/ppt/media/image5.jpeg" ContentType="image/jpeg"/>
  <Override PartName="/ppt/media/image11.png" ContentType="image/png"/>
  <Override PartName="/ppt/media/image7.png" ContentType="image/png"/>
  <Override PartName="/ppt/media/image6.jpeg" ContentType="image/jpeg"/>
  <Override PartName="/ppt/media/image9.jpeg" ContentType="image/jpeg"/>
  <Override PartName="/ppt/media/image10.jpeg" ContentType="image/jpeg"/>
  <Override PartName="/ppt/media/image12.png" ContentType="image/png"/>
  <Override PartName="/ppt/media/image13.png" ContentType="image/png"/>
  <Override PartName="/ppt/media/image14.png" ContentType="image/png"/>
  <Override PartName="/ppt/media/image15.jpeg" ContentType="image/jpeg"/>
  <Override PartName="/ppt/media/image17.png" ContentType="image/pn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Lst>
  <p:sldIdLst>
    <p:sldId id="256" r:id="rId13"/>
    <p:sldId id="257" r:id="rId14"/>
    <p:sldId id="258" r:id="rId15"/>
    <p:sldId id="259" r:id="rId16"/>
    <p:sldId id="260" r:id="rId17"/>
    <p:sldId id="261" r:id="rId18"/>
    <p:sldId id="262" r:id="rId19"/>
    <p:sldId id="263" r:id="rId20"/>
    <p:sldId id="264" r:id="rId21"/>
    <p:sldId id="265" r:id="rId22"/>
    <p:sldId id="266" r:id="rId23"/>
    <p:sldId id="267" r:id="rId24"/>
    <p:sldId id="268" r:id="rId25"/>
    <p:sldId id="269" r:id="rId26"/>
    <p:sldId id="270" r:id="rId27"/>
    <p:sldId id="271" r:id="rId28"/>
    <p:sldId id="272" r:id="rId29"/>
    <p:sldId id="273" r:id="rId30"/>
    <p:sldId id="274" r:id="rId31"/>
    <p:sldId id="275" r:id="rId32"/>
  </p:sldIdLst>
  <p:sldSz cx="12192000" cy="68580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slide" Target="slides/slide5.xml"/><Relationship Id="rId18" Type="http://schemas.openxmlformats.org/officeDocument/2006/relationships/slide" Target="slides/slide6.xml"/><Relationship Id="rId19" Type="http://schemas.openxmlformats.org/officeDocument/2006/relationships/slide" Target="slides/slide7.xml"/><Relationship Id="rId20" Type="http://schemas.openxmlformats.org/officeDocument/2006/relationships/slide" Target="slides/slide8.xml"/><Relationship Id="rId21" Type="http://schemas.openxmlformats.org/officeDocument/2006/relationships/slide" Target="slides/slide9.xml"/><Relationship Id="rId22" Type="http://schemas.openxmlformats.org/officeDocument/2006/relationships/slide" Target="slides/slide10.xml"/><Relationship Id="rId23" Type="http://schemas.openxmlformats.org/officeDocument/2006/relationships/slide" Target="slides/slide11.xml"/><Relationship Id="rId24" Type="http://schemas.openxmlformats.org/officeDocument/2006/relationships/slide" Target="slides/slide12.xml"/><Relationship Id="rId25" Type="http://schemas.openxmlformats.org/officeDocument/2006/relationships/slide" Target="slides/slide13.xml"/><Relationship Id="rId26" Type="http://schemas.openxmlformats.org/officeDocument/2006/relationships/slide" Target="slides/slide14.xml"/><Relationship Id="rId27" Type="http://schemas.openxmlformats.org/officeDocument/2006/relationships/slide" Target="slides/slide15.xml"/><Relationship Id="rId28" Type="http://schemas.openxmlformats.org/officeDocument/2006/relationships/slide" Target="slides/slide16.xml"/><Relationship Id="rId29" Type="http://schemas.openxmlformats.org/officeDocument/2006/relationships/slide" Target="slides/slide17.xml"/><Relationship Id="rId30" Type="http://schemas.openxmlformats.org/officeDocument/2006/relationships/slide" Target="slides/slide18.xml"/><Relationship Id="rId31" Type="http://schemas.openxmlformats.org/officeDocument/2006/relationships/slide" Target="slides/slide19.xml"/><Relationship Id="rId32" Type="http://schemas.openxmlformats.org/officeDocument/2006/relationships/slide" Target="slides/slide20.xml"/><Relationship Id="rId33" Type="http://schemas.openxmlformats.org/officeDocument/2006/relationships/presProps" Target="presProps.xml"/>
</Relationships>
</file>

<file path=ppt/media/image1.png>
</file>

<file path=ppt/media/image10.jpeg>
</file>

<file path=ppt/media/image11.png>
</file>

<file path=ppt/media/image12.png>
</file>

<file path=ppt/media/image13.png>
</file>

<file path=ppt/media/image14.png>
</file>

<file path=ppt/media/image15.jpeg>
</file>

<file path=ppt/media/image17.png>
</file>

<file path=ppt/media/image2.jpeg>
</file>

<file path=ppt/media/image3.jpeg>
</file>

<file path=ppt/media/image4.jpeg>
</file>

<file path=ppt/media/image5.jpeg>
</file>

<file path=ppt/media/image6.jpeg>
</file>

<file path=ppt/media/image7.png>
</file>

<file path=ppt/media/image8.png>
</file>

<file path=ppt/media/image9.jpeg>
</file>

<file path=ppt/media/media16.mp4>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pPr indent="0">
              <a:buNone/>
            </a:pPr>
            <a:endParaRPr b="0" lang="en-IN" sz="1400" strike="noStrike" u="none">
              <a:solidFill>
                <a:srgbClr val="000000"/>
              </a:solidFill>
              <a:uFillTx/>
              <a:latin typeface="Arial"/>
            </a:endParaRPr>
          </a:p>
        </p:txBody>
      </p:sp>
      <p:sp>
        <p:nvSpPr>
          <p:cNvPr id="6" name="PlaceHolder 2"/>
          <p:cNvSpPr>
            <a:spLocks noGrp="1"/>
          </p:cNvSpPr>
          <p:nvPr>
            <p:ph type="subTitle"/>
          </p:nvPr>
        </p:nvSpPr>
        <p:spPr>
          <a:xfrm>
            <a:off x="838080" y="1825560"/>
            <a:ext cx="10515240" cy="4350960"/>
          </a:xfrm>
          <a:prstGeom prst="rect">
            <a:avLst/>
          </a:prstGeom>
          <a:noFill/>
          <a:ln w="0">
            <a:noFill/>
          </a:ln>
        </p:spPr>
        <p:txBody>
          <a:bodyPr lIns="0" rIns="0" tIns="0" bIns="0" anchor="ctr">
            <a:noAutofit/>
          </a:bodyPr>
          <a:p>
            <a:pPr indent="0" algn="ctr">
              <a:buNone/>
            </a:pPr>
            <a:endParaRPr b="0" lang="en-IN" sz="3200" strike="noStrike" u="none">
              <a:solidFill>
                <a:srgbClr val="000000"/>
              </a:solidFill>
              <a:uFillTx/>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C2860C79-D3EE-4D9A-8693-8BBBE9660E1C}" type="slidenum">
              <a:t>&lt;#&gt;</a:t>
            </a:fld>
          </a:p>
        </p:txBody>
      </p:sp>
      <p:sp>
        <p:nvSpPr>
          <p:cNvPr id="6" name="PlaceHolder 5"/>
          <p:cNvSpPr>
            <a:spLocks noGrp="1"/>
          </p:cNvSpPr>
          <p:nvPr>
            <p:ph type="dt" idx="1"/>
          </p:nvPr>
        </p:nvSpPr>
        <p:spPr/>
        <p:txBody>
          <a:bodyPr/>
          <a:p>
            <a:r>
              <a:rPr lang="en-IN"/>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spTree>
      <p:nvGrpSpPr>
        <p:cNvPr id="1" name=""/>
        <p:cNvGrpSpPr/>
        <p:nvPr/>
      </p:nvGrpSpPr>
      <p:grpSpPr>
        <a:xfrm>
          <a:off x="0" y="0"/>
          <a:ext cx="0" cy="0"/>
          <a:chOff x="0" y="0"/>
          <a:chExt cx="0" cy="0"/>
        </a:xfrm>
      </p:grpSpPr>
      <p:sp>
        <p:nvSpPr>
          <p:cNvPr id="57"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pPr indent="0">
              <a:buNone/>
            </a:pPr>
            <a:endParaRPr b="0" lang="en-IN" sz="1400" strike="noStrike" u="none">
              <a:solidFill>
                <a:srgbClr val="000000"/>
              </a:solidFill>
              <a:uFillTx/>
              <a:latin typeface="Arial"/>
            </a:endParaRPr>
          </a:p>
        </p:txBody>
      </p:sp>
      <p:sp>
        <p:nvSpPr>
          <p:cNvPr id="3" name="PlaceHolder 2"/>
          <p:cNvSpPr>
            <a:spLocks noGrp="1"/>
          </p:cNvSpPr>
          <p:nvPr>
            <p:ph type="ftr" idx="29"/>
          </p:nvPr>
        </p:nvSpPr>
        <p:spPr/>
        <p:txBody>
          <a:bodyPr/>
          <a:p>
            <a:r>
              <a:t>Footer</a:t>
            </a:r>
          </a:p>
        </p:txBody>
      </p:sp>
      <p:sp>
        <p:nvSpPr>
          <p:cNvPr id="4" name="PlaceHolder 3"/>
          <p:cNvSpPr>
            <a:spLocks noGrp="1"/>
          </p:cNvSpPr>
          <p:nvPr>
            <p:ph type="sldNum" idx="30"/>
          </p:nvPr>
        </p:nvSpPr>
        <p:spPr/>
        <p:txBody>
          <a:bodyPr/>
          <a:p>
            <a:fld id="{B9503B00-6F16-494B-B5DA-631101C2096E}" type="slidenum">
              <a:t>&lt;#&gt;</a:t>
            </a:fld>
          </a:p>
        </p:txBody>
      </p:sp>
      <p:sp>
        <p:nvSpPr>
          <p:cNvPr id="5" name="PlaceHolder 4"/>
          <p:cNvSpPr>
            <a:spLocks noGrp="1"/>
          </p:cNvSpPr>
          <p:nvPr>
            <p:ph type="dt" idx="28"/>
          </p:nvPr>
        </p:nvSpPr>
        <p:spPr/>
        <p:txBody>
          <a:bodyPr/>
          <a:p>
            <a:r>
              <a:rPr lang="en-IN"/>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WO_OBJECTS_WITH_TEXT">
    <p:spTree>
      <p:nvGrpSpPr>
        <p:cNvPr id="1" name=""/>
        <p:cNvGrpSpPr/>
        <p:nvPr/>
      </p:nvGrpSpPr>
      <p:grpSpPr>
        <a:xfrm>
          <a:off x="0" y="0"/>
          <a:ext cx="0" cy="0"/>
          <a:chOff x="0" y="0"/>
          <a:chExt cx="0" cy="0"/>
        </a:xfrm>
      </p:grpSpPr>
      <p:sp>
        <p:nvSpPr>
          <p:cNvPr id="2" name="PlaceHolder 1"/>
          <p:cNvSpPr>
            <a:spLocks noGrp="1"/>
          </p:cNvSpPr>
          <p:nvPr>
            <p:ph type="ftr" idx="32"/>
          </p:nvPr>
        </p:nvSpPr>
        <p:spPr/>
        <p:txBody>
          <a:bodyPr/>
          <a:p>
            <a:r>
              <a:t>Footer</a:t>
            </a:r>
          </a:p>
        </p:txBody>
      </p:sp>
      <p:sp>
        <p:nvSpPr>
          <p:cNvPr id="3" name="PlaceHolder 2"/>
          <p:cNvSpPr>
            <a:spLocks noGrp="1"/>
          </p:cNvSpPr>
          <p:nvPr>
            <p:ph type="sldNum" idx="33"/>
          </p:nvPr>
        </p:nvSpPr>
        <p:spPr/>
        <p:txBody>
          <a:bodyPr/>
          <a:p>
            <a:fld id="{0F9C146D-C017-4815-ABBB-82E22B50FFB7}" type="slidenum">
              <a:t>&lt;#&gt;</a:t>
            </a:fld>
          </a:p>
        </p:txBody>
      </p:sp>
      <p:sp>
        <p:nvSpPr>
          <p:cNvPr id="4" name="PlaceHolder 3"/>
          <p:cNvSpPr>
            <a:spLocks noGrp="1"/>
          </p:cNvSpPr>
          <p:nvPr>
            <p:ph type="dt" idx="31"/>
          </p:nvPr>
        </p:nvSpPr>
        <p:spPr/>
        <p:txBody>
          <a:bodyPr/>
          <a:p>
            <a:r>
              <a:rPr lang="en-I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WO_OBJECTS">
    <p:spTree>
      <p:nvGrpSpPr>
        <p:cNvPr id="1" name=""/>
        <p:cNvGrpSpPr/>
        <p:nvPr/>
      </p:nvGrpSpPr>
      <p:grpSpPr>
        <a:xfrm>
          <a:off x="0" y="0"/>
          <a:ext cx="0" cy="0"/>
          <a:chOff x="0" y="0"/>
          <a:chExt cx="0" cy="0"/>
        </a:xfrm>
      </p:grpSpPr>
      <p:sp>
        <p:nvSpPr>
          <p:cNvPr id="13"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pPr indent="0">
              <a:buNone/>
            </a:pPr>
            <a:endParaRPr b="0" lang="en-IN" sz="1400" strike="noStrike" u="none">
              <a:solidFill>
                <a:srgbClr val="000000"/>
              </a:solidFill>
              <a:uFillTx/>
              <a:latin typeface="Arial"/>
            </a:endParaRPr>
          </a:p>
        </p:txBody>
      </p:sp>
      <p:sp>
        <p:nvSpPr>
          <p:cNvPr id="14" name="PlaceHolder 2"/>
          <p:cNvSpPr>
            <a:spLocks noGrp="1"/>
          </p:cNvSpPr>
          <p:nvPr>
            <p:ph/>
          </p:nvPr>
        </p:nvSpPr>
        <p:spPr>
          <a:xfrm>
            <a:off x="838080" y="1825560"/>
            <a:ext cx="5131080" cy="4350960"/>
          </a:xfrm>
          <a:prstGeom prst="rect">
            <a:avLst/>
          </a:prstGeom>
          <a:noFill/>
          <a:ln w="0">
            <a:noFill/>
          </a:ln>
        </p:spPr>
        <p:txBody>
          <a:bodyPr lIns="0" rIns="0" tIns="0" bIns="0" anchor="t">
            <a:normAutofit/>
          </a:bodyPr>
          <a:p>
            <a:pPr indent="0">
              <a:spcBef>
                <a:spcPts val="1417"/>
              </a:spcBef>
              <a:buNone/>
            </a:pPr>
            <a:endParaRPr b="0" lang="en-IN" sz="1400" strike="noStrike" u="none">
              <a:solidFill>
                <a:srgbClr val="000000"/>
              </a:solidFill>
              <a:uFillTx/>
              <a:latin typeface="Arial"/>
            </a:endParaRPr>
          </a:p>
        </p:txBody>
      </p:sp>
      <p:sp>
        <p:nvSpPr>
          <p:cNvPr id="15" name="PlaceHolder 3"/>
          <p:cNvSpPr>
            <a:spLocks noGrp="1"/>
          </p:cNvSpPr>
          <p:nvPr>
            <p:ph/>
          </p:nvPr>
        </p:nvSpPr>
        <p:spPr>
          <a:xfrm>
            <a:off x="6226200" y="1825560"/>
            <a:ext cx="5131080" cy="4350960"/>
          </a:xfrm>
          <a:prstGeom prst="rect">
            <a:avLst/>
          </a:prstGeom>
          <a:noFill/>
          <a:ln w="0">
            <a:noFill/>
          </a:ln>
        </p:spPr>
        <p:txBody>
          <a:bodyPr lIns="0" rIns="0" tIns="0" bIns="0" anchor="t">
            <a:normAutofit/>
          </a:bodyPr>
          <a:p>
            <a:pPr indent="0">
              <a:spcBef>
                <a:spcPts val="1417"/>
              </a:spcBef>
              <a:buNone/>
            </a:pPr>
            <a:endParaRPr b="0" lang="en-IN" sz="1400" strike="noStrike" u="none">
              <a:solidFill>
                <a:srgbClr val="000000"/>
              </a:solidFill>
              <a:uFillTx/>
              <a:latin typeface="Arial"/>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F8501150-753D-4C61-9DD1-DFF110398721}" type="slidenum">
              <a:t>&lt;#&gt;</a:t>
            </a:fld>
          </a:p>
        </p:txBody>
      </p:sp>
      <p:sp>
        <p:nvSpPr>
          <p:cNvPr id="7" name="PlaceHolder 6"/>
          <p:cNvSpPr>
            <a:spLocks noGrp="1"/>
          </p:cNvSpPr>
          <p:nvPr>
            <p:ph type="dt" idx="4"/>
          </p:nvPr>
        </p:nvSpPr>
        <p:spPr/>
        <p:txBody>
          <a:bodyPr/>
          <a:p>
            <a:r>
              <a:rPr lang="en-I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p>
            <a:r>
              <a:t>Footer</a:t>
            </a:r>
          </a:p>
        </p:txBody>
      </p:sp>
      <p:sp>
        <p:nvSpPr>
          <p:cNvPr id="3" name="PlaceHolder 2"/>
          <p:cNvSpPr>
            <a:spLocks noGrp="1"/>
          </p:cNvSpPr>
          <p:nvPr>
            <p:ph type="sldNum" idx="9"/>
          </p:nvPr>
        </p:nvSpPr>
        <p:spPr/>
        <p:txBody>
          <a:bodyPr/>
          <a:p>
            <a:fld id="{B0DB76F1-09C1-4A6D-B243-DBFDC6F64F1B}" type="slidenum">
              <a:t>&lt;#&gt;</a:t>
            </a:fld>
          </a:p>
        </p:txBody>
      </p:sp>
      <p:sp>
        <p:nvSpPr>
          <p:cNvPr id="4" name="PlaceHolder 3"/>
          <p:cNvSpPr>
            <a:spLocks noGrp="1"/>
          </p:cNvSpPr>
          <p:nvPr>
            <p:ph type="dt" idx="7"/>
          </p:nvPr>
        </p:nvSpPr>
        <p:spPr/>
        <p:txBody>
          <a:bodyPr/>
          <a:p>
            <a:r>
              <a:rPr lang="en-IN"/>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OBJECT">
    <p:spTree>
      <p:nvGrpSpPr>
        <p:cNvPr id="1" name=""/>
        <p:cNvGrpSpPr/>
        <p:nvPr/>
      </p:nvGrpSpPr>
      <p:grpSpPr>
        <a:xfrm>
          <a:off x="0" y="0"/>
          <a:ext cx="0" cy="0"/>
          <a:chOff x="0" y="0"/>
          <a:chExt cx="0" cy="0"/>
        </a:xfrm>
      </p:grpSpPr>
      <p:sp>
        <p:nvSpPr>
          <p:cNvPr id="26"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pPr indent="0">
              <a:buNone/>
            </a:pPr>
            <a:endParaRPr b="0" lang="en-IN" sz="1400" strike="noStrike" u="none">
              <a:solidFill>
                <a:srgbClr val="000000"/>
              </a:solidFill>
              <a:uFillTx/>
              <a:latin typeface="Arial"/>
            </a:endParaRPr>
          </a:p>
        </p:txBody>
      </p:sp>
      <p:sp>
        <p:nvSpPr>
          <p:cNvPr id="27" name="PlaceHolder 2"/>
          <p:cNvSpPr>
            <a:spLocks noGrp="1"/>
          </p:cNvSpPr>
          <p:nvPr>
            <p:ph/>
          </p:nvPr>
        </p:nvSpPr>
        <p:spPr>
          <a:xfrm>
            <a:off x="838080" y="1825560"/>
            <a:ext cx="10515240" cy="4350960"/>
          </a:xfrm>
          <a:prstGeom prst="rect">
            <a:avLst/>
          </a:prstGeom>
          <a:noFill/>
          <a:ln w="0">
            <a:noFill/>
          </a:ln>
        </p:spPr>
        <p:txBody>
          <a:bodyPr lIns="0" rIns="0" tIns="0" bIns="0" anchor="t">
            <a:normAutofit/>
          </a:bodyPr>
          <a:p>
            <a:pPr indent="0">
              <a:spcBef>
                <a:spcPts val="1417"/>
              </a:spcBef>
              <a:buNone/>
            </a:pPr>
            <a:endParaRPr b="0" lang="en-IN" sz="1400" strike="noStrike" u="none">
              <a:solidFill>
                <a:srgbClr val="000000"/>
              </a:solidFill>
              <a:uFillTx/>
              <a:latin typeface="Arial"/>
            </a:endParaRPr>
          </a:p>
        </p:txBody>
      </p:sp>
      <p:sp>
        <p:nvSpPr>
          <p:cNvPr id="4" name="PlaceHolder 3"/>
          <p:cNvSpPr>
            <a:spLocks noGrp="1"/>
          </p:cNvSpPr>
          <p:nvPr>
            <p:ph type="ftr" idx="11"/>
          </p:nvPr>
        </p:nvSpPr>
        <p:spPr/>
        <p:txBody>
          <a:bodyPr/>
          <a:p>
            <a:r>
              <a:t>Footer</a:t>
            </a:r>
          </a:p>
        </p:txBody>
      </p:sp>
      <p:sp>
        <p:nvSpPr>
          <p:cNvPr id="5" name="PlaceHolder 4"/>
          <p:cNvSpPr>
            <a:spLocks noGrp="1"/>
          </p:cNvSpPr>
          <p:nvPr>
            <p:ph type="sldNum" idx="12"/>
          </p:nvPr>
        </p:nvSpPr>
        <p:spPr/>
        <p:txBody>
          <a:bodyPr/>
          <a:p>
            <a:fld id="{1D103F92-C484-46E7-A7A1-3D596C2793B6}" type="slidenum">
              <a:t>&lt;#&gt;</a:t>
            </a:fld>
          </a:p>
        </p:txBody>
      </p:sp>
      <p:sp>
        <p:nvSpPr>
          <p:cNvPr id="6" name="PlaceHolder 5"/>
          <p:cNvSpPr>
            <a:spLocks noGrp="1"/>
          </p:cNvSpPr>
          <p:nvPr>
            <p:ph type="dt" idx="10"/>
          </p:nvPr>
        </p:nvSpPr>
        <p:spPr/>
        <p:txBody>
          <a:bodyPr/>
          <a:p>
            <a:r>
              <a:rPr lang="en-IN"/>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VERTICAL_TITLE_AND_VERTICAL_TEXT">
    <p:spTree>
      <p:nvGrpSpPr>
        <p:cNvPr id="1" name=""/>
        <p:cNvGrpSpPr/>
        <p:nvPr/>
      </p:nvGrpSpPr>
      <p:grpSpPr>
        <a:xfrm>
          <a:off x="0" y="0"/>
          <a:ext cx="0" cy="0"/>
          <a:chOff x="0" y="0"/>
          <a:chExt cx="0" cy="0"/>
        </a:xfrm>
      </p:grpSpPr>
      <p:sp>
        <p:nvSpPr>
          <p:cNvPr id="2" name="PlaceHolder 1"/>
          <p:cNvSpPr>
            <a:spLocks noGrp="1"/>
          </p:cNvSpPr>
          <p:nvPr>
            <p:ph type="ftr" idx="14"/>
          </p:nvPr>
        </p:nvSpPr>
        <p:spPr/>
        <p:txBody>
          <a:bodyPr/>
          <a:p>
            <a:r>
              <a:t>Footer</a:t>
            </a:r>
          </a:p>
        </p:txBody>
      </p:sp>
      <p:sp>
        <p:nvSpPr>
          <p:cNvPr id="3" name="PlaceHolder 2"/>
          <p:cNvSpPr>
            <a:spLocks noGrp="1"/>
          </p:cNvSpPr>
          <p:nvPr>
            <p:ph type="sldNum" idx="15"/>
          </p:nvPr>
        </p:nvSpPr>
        <p:spPr/>
        <p:txBody>
          <a:bodyPr/>
          <a:p>
            <a:fld id="{16231236-F760-41BB-9E5C-D600C75C734A}" type="slidenum">
              <a:t>&lt;#&gt;</a:t>
            </a:fld>
          </a:p>
        </p:txBody>
      </p:sp>
      <p:sp>
        <p:nvSpPr>
          <p:cNvPr id="4" name="PlaceHolder 3"/>
          <p:cNvSpPr>
            <a:spLocks noGrp="1"/>
          </p:cNvSpPr>
          <p:nvPr>
            <p:ph type="dt" idx="13"/>
          </p:nvPr>
        </p:nvSpPr>
        <p:spPr/>
        <p:txBody>
          <a:bodyPr/>
          <a:p>
            <a:r>
              <a:rPr lang="en-IN"/>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VERTICAL_TEXT">
    <p:spTree>
      <p:nvGrpSpPr>
        <p:cNvPr id="1" name=""/>
        <p:cNvGrpSpPr/>
        <p:nvPr/>
      </p:nvGrpSpPr>
      <p:grpSpPr>
        <a:xfrm>
          <a:off x="0" y="0"/>
          <a:ext cx="0" cy="0"/>
          <a:chOff x="0" y="0"/>
          <a:chExt cx="0" cy="0"/>
        </a:xfrm>
      </p:grpSpPr>
      <p:sp>
        <p:nvSpPr>
          <p:cNvPr id="2" name="PlaceHolder 1"/>
          <p:cNvSpPr>
            <a:spLocks noGrp="1"/>
          </p:cNvSpPr>
          <p:nvPr>
            <p:ph type="ftr" idx="17"/>
          </p:nvPr>
        </p:nvSpPr>
        <p:spPr/>
        <p:txBody>
          <a:bodyPr/>
          <a:p>
            <a:r>
              <a:t>Footer</a:t>
            </a:r>
          </a:p>
        </p:txBody>
      </p:sp>
      <p:sp>
        <p:nvSpPr>
          <p:cNvPr id="3" name="PlaceHolder 2"/>
          <p:cNvSpPr>
            <a:spLocks noGrp="1"/>
          </p:cNvSpPr>
          <p:nvPr>
            <p:ph type="sldNum" idx="18"/>
          </p:nvPr>
        </p:nvSpPr>
        <p:spPr/>
        <p:txBody>
          <a:bodyPr/>
          <a:p>
            <a:fld id="{7B83F063-C8CC-42DE-A6B8-0CBAF39D3A5F}" type="slidenum">
              <a:t>&lt;#&gt;</a:t>
            </a:fld>
          </a:p>
        </p:txBody>
      </p:sp>
      <p:sp>
        <p:nvSpPr>
          <p:cNvPr id="4" name="PlaceHolder 3"/>
          <p:cNvSpPr>
            <a:spLocks noGrp="1"/>
          </p:cNvSpPr>
          <p:nvPr>
            <p:ph type="dt" idx="16"/>
          </p:nvPr>
        </p:nvSpPr>
        <p:spPr/>
        <p:txBody>
          <a:bodyPr/>
          <a:p>
            <a:r>
              <a:rPr lang="en-IN"/>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PICTURE_WITH_CAPTION_TEXT">
    <p:spTree>
      <p:nvGrpSpPr>
        <p:cNvPr id="1" name=""/>
        <p:cNvGrpSpPr/>
        <p:nvPr/>
      </p:nvGrpSpPr>
      <p:grpSpPr>
        <a:xfrm>
          <a:off x="0" y="0"/>
          <a:ext cx="0" cy="0"/>
          <a:chOff x="0" y="0"/>
          <a:chExt cx="0" cy="0"/>
        </a:xfrm>
      </p:grpSpPr>
      <p:sp>
        <p:nvSpPr>
          <p:cNvPr id="2" name="PlaceHolder 1"/>
          <p:cNvSpPr>
            <a:spLocks noGrp="1"/>
          </p:cNvSpPr>
          <p:nvPr>
            <p:ph type="ftr" idx="20"/>
          </p:nvPr>
        </p:nvSpPr>
        <p:spPr/>
        <p:txBody>
          <a:bodyPr/>
          <a:p>
            <a:r>
              <a:t>Footer</a:t>
            </a:r>
          </a:p>
        </p:txBody>
      </p:sp>
      <p:sp>
        <p:nvSpPr>
          <p:cNvPr id="3" name="PlaceHolder 2"/>
          <p:cNvSpPr>
            <a:spLocks noGrp="1"/>
          </p:cNvSpPr>
          <p:nvPr>
            <p:ph type="sldNum" idx="21"/>
          </p:nvPr>
        </p:nvSpPr>
        <p:spPr/>
        <p:txBody>
          <a:bodyPr/>
          <a:p>
            <a:fld id="{77685914-FBF9-4D45-B692-40E95598EE94}" type="slidenum">
              <a:t>&lt;#&gt;</a:t>
            </a:fld>
          </a:p>
        </p:txBody>
      </p:sp>
      <p:sp>
        <p:nvSpPr>
          <p:cNvPr id="4" name="PlaceHolder 3"/>
          <p:cNvSpPr>
            <a:spLocks noGrp="1"/>
          </p:cNvSpPr>
          <p:nvPr>
            <p:ph type="dt" idx="19"/>
          </p:nvPr>
        </p:nvSpPr>
        <p:spPr/>
        <p:txBody>
          <a:bodyPr/>
          <a:p>
            <a:r>
              <a:rPr lang="en-IN"/>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BJECT_WITH_CAPTION_TEXT">
    <p:spTree>
      <p:nvGrpSpPr>
        <p:cNvPr id="1" name=""/>
        <p:cNvGrpSpPr/>
        <p:nvPr/>
      </p:nvGrpSpPr>
      <p:grpSpPr>
        <a:xfrm>
          <a:off x="0" y="0"/>
          <a:ext cx="0" cy="0"/>
          <a:chOff x="0" y="0"/>
          <a:chExt cx="0" cy="0"/>
        </a:xfrm>
      </p:grpSpPr>
      <p:sp>
        <p:nvSpPr>
          <p:cNvPr id="2" name="PlaceHolder 1"/>
          <p:cNvSpPr>
            <a:spLocks noGrp="1"/>
          </p:cNvSpPr>
          <p:nvPr>
            <p:ph type="ftr" idx="23"/>
          </p:nvPr>
        </p:nvSpPr>
        <p:spPr/>
        <p:txBody>
          <a:bodyPr/>
          <a:p>
            <a:r>
              <a:t>Footer</a:t>
            </a:r>
          </a:p>
        </p:txBody>
      </p:sp>
      <p:sp>
        <p:nvSpPr>
          <p:cNvPr id="3" name="PlaceHolder 2"/>
          <p:cNvSpPr>
            <a:spLocks noGrp="1"/>
          </p:cNvSpPr>
          <p:nvPr>
            <p:ph type="sldNum" idx="24"/>
          </p:nvPr>
        </p:nvSpPr>
        <p:spPr/>
        <p:txBody>
          <a:bodyPr/>
          <a:p>
            <a:fld id="{22C5B1DC-45A9-4B39-90BE-60E0A628D895}" type="slidenum">
              <a:t>&lt;#&gt;</a:t>
            </a:fld>
          </a:p>
        </p:txBody>
      </p:sp>
      <p:sp>
        <p:nvSpPr>
          <p:cNvPr id="4" name="PlaceHolder 3"/>
          <p:cNvSpPr>
            <a:spLocks noGrp="1"/>
          </p:cNvSpPr>
          <p:nvPr>
            <p:ph type="dt" idx="22"/>
          </p:nvPr>
        </p:nvSpPr>
        <p:spPr/>
        <p:txBody>
          <a:bodyPr/>
          <a:p>
            <a:r>
              <a:rPr lang="en-IN"/>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
        <p:nvSpPr>
          <p:cNvPr id="2" name="PlaceHolder 1"/>
          <p:cNvSpPr>
            <a:spLocks noGrp="1"/>
          </p:cNvSpPr>
          <p:nvPr>
            <p:ph type="ftr" idx="26"/>
          </p:nvPr>
        </p:nvSpPr>
        <p:spPr/>
        <p:txBody>
          <a:bodyPr/>
          <a:p>
            <a:r>
              <a:t>Footer</a:t>
            </a:r>
          </a:p>
        </p:txBody>
      </p:sp>
      <p:sp>
        <p:nvSpPr>
          <p:cNvPr id="3" name="PlaceHolder 2"/>
          <p:cNvSpPr>
            <a:spLocks noGrp="1"/>
          </p:cNvSpPr>
          <p:nvPr>
            <p:ph type="sldNum" idx="27"/>
          </p:nvPr>
        </p:nvSpPr>
        <p:spPr/>
        <p:txBody>
          <a:bodyPr/>
          <a:p>
            <a:fld id="{0F0F6406-9A7E-4ECF-B3F2-0F4E05A07007}" type="slidenum">
              <a:t>&lt;#&gt;</a:t>
            </a:fld>
          </a:p>
        </p:txBody>
      </p:sp>
      <p:sp>
        <p:nvSpPr>
          <p:cNvPr id="4" name="PlaceHolder 3"/>
          <p:cNvSpPr>
            <a:spLocks noGrp="1"/>
          </p:cNvSpPr>
          <p:nvPr>
            <p:ph type="dt" idx="25"/>
          </p:nvPr>
        </p:nvSpPr>
        <p:spPr/>
        <p:txBody>
          <a:bodyPr/>
          <a:p>
            <a:r>
              <a:rPr lang="en-IN"/>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slideLayout" Target="../slideLayouts/slideLayout1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23880" y="1122480"/>
            <a:ext cx="9143640" cy="2387160"/>
          </a:xfrm>
          <a:prstGeom prst="rect">
            <a:avLst/>
          </a:prstGeom>
          <a:noFill/>
          <a:ln w="0">
            <a:noFill/>
          </a:ln>
        </p:spPr>
        <p:txBody>
          <a:bodyPr lIns="91440" rIns="91440" tIns="45720" bIns="45720" anchor="b">
            <a:noAutofit/>
          </a:bodyPr>
          <a:p>
            <a:pPr indent="0">
              <a:buNone/>
            </a:pPr>
            <a:r>
              <a:rPr b="0" lang="en-IN" sz="6000" strike="noStrike" u="none">
                <a:solidFill>
                  <a:srgbClr val="000000"/>
                </a:solidFill>
                <a:uFillTx/>
                <a:latin typeface="Arial"/>
              </a:rPr>
              <a:t>Click to edit the title text format</a:t>
            </a:r>
            <a:endParaRPr b="0" lang="en-IN" sz="6000" strike="noStrike" u="none">
              <a:solidFill>
                <a:srgbClr val="000000"/>
              </a:solidFill>
              <a:uFillTx/>
              <a:latin typeface="Arial"/>
            </a:endParaRPr>
          </a:p>
        </p:txBody>
      </p:sp>
      <p:sp>
        <p:nvSpPr>
          <p:cNvPr id="1" name="PlaceHolder 2"/>
          <p:cNvSpPr>
            <a:spLocks noGrp="1"/>
          </p:cNvSpPr>
          <p:nvPr>
            <p:ph type="dt" idx="1"/>
          </p:nvPr>
        </p:nvSpPr>
        <p:spPr>
          <a:xfrm>
            <a:off x="838080" y="6356520"/>
            <a:ext cx="2742840" cy="364680"/>
          </a:xfrm>
          <a:prstGeom prst="rect">
            <a:avLst/>
          </a:prstGeom>
          <a:noFill/>
          <a:ln w="0">
            <a:noFill/>
          </a:ln>
        </p:spPr>
        <p:txBody>
          <a:bodyPr lIns="91440" rIns="91440" tIns="45720" bIns="45720" anchor="ctr">
            <a:noAutofit/>
          </a:bodyPr>
          <a:lstStyle>
            <a:lvl1pPr indent="0">
              <a:buNone/>
              <a:defRPr b="0" lang="en-IN" sz="1400" strike="noStrike" u="none">
                <a:solidFill>
                  <a:srgbClr val="000000"/>
                </a:solidFill>
                <a:uFillTx/>
                <a:latin typeface="Times New Roman"/>
              </a:defRPr>
            </a:lvl1pPr>
          </a:lstStyle>
          <a:p>
            <a:pPr indent="0">
              <a:buNone/>
            </a:pPr>
            <a:r>
              <a:rPr b="0" lang="en-IN" sz="1400" strike="noStrike" u="none">
                <a:solidFill>
                  <a:srgbClr val="000000"/>
                </a:solidFill>
                <a:uFillTx/>
                <a:latin typeface="Times New Roman"/>
              </a:rPr>
              <a:t> </a:t>
            </a:r>
            <a:endParaRPr b="0" lang="en-IN" sz="1400" strike="noStrike" u="none">
              <a:solidFill>
                <a:srgbClr val="000000"/>
              </a:solidFill>
              <a:uFillTx/>
              <a:latin typeface="Times New Roman"/>
            </a:endParaRPr>
          </a:p>
        </p:txBody>
      </p:sp>
      <p:sp>
        <p:nvSpPr>
          <p:cNvPr id="2" name="PlaceHolder 3"/>
          <p:cNvSpPr>
            <a:spLocks noGrp="1"/>
          </p:cNvSpPr>
          <p:nvPr>
            <p:ph type="ftr" idx="2"/>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IN" sz="1400" strike="noStrike" u="none">
                <a:solidFill>
                  <a:srgbClr val="000000"/>
                </a:solidFill>
                <a:uFillTx/>
                <a:latin typeface="Times New Roman"/>
              </a:defRPr>
            </a:lvl1pPr>
          </a:lstStyle>
          <a:p>
            <a:pPr indent="0" algn="ctr">
              <a:buNone/>
            </a:pPr>
            <a:r>
              <a:rPr b="0" lang="en-IN" sz="1400" strike="noStrike" u="none">
                <a:solidFill>
                  <a:srgbClr val="000000"/>
                </a:solidFill>
                <a:uFillTx/>
                <a:latin typeface="Times New Roman"/>
              </a:rPr>
              <a:t> </a:t>
            </a:r>
            <a:endParaRPr b="0" lang="en-IN" sz="1400" strike="noStrike" u="none">
              <a:solidFill>
                <a:srgbClr val="000000"/>
              </a:solidFill>
              <a:uFillTx/>
              <a:latin typeface="Times New Roman"/>
            </a:endParaRPr>
          </a:p>
        </p:txBody>
      </p:sp>
      <p:sp>
        <p:nvSpPr>
          <p:cNvPr id="3" name="PlaceHolder 4"/>
          <p:cNvSpPr>
            <a:spLocks noGrp="1"/>
          </p:cNvSpPr>
          <p:nvPr>
            <p:ph type="sldNum" idx="3"/>
          </p:nvPr>
        </p:nvSpPr>
        <p:spPr>
          <a:xfrm>
            <a:off x="8610480" y="6356520"/>
            <a:ext cx="2742840" cy="364680"/>
          </a:xfrm>
          <a:prstGeom prst="rect">
            <a:avLst/>
          </a:prstGeom>
          <a:noFill/>
          <a:ln w="0">
            <a:noFill/>
          </a:ln>
        </p:spPr>
        <p:txBody>
          <a:bodyPr lIns="91440" rIns="91440" tIns="45720" bIns="45720" anchor="ctr">
            <a:noAutofit/>
          </a:bodyPr>
          <a:lstStyle>
            <a:lvl1pPr indent="0" algn="r">
              <a:lnSpc>
                <a:spcPct val="100000"/>
              </a:lnSpc>
              <a:buNone/>
              <a:tabLst>
                <a:tab algn="l" pos="0"/>
              </a:tabLst>
              <a:defRPr b="0" lang="en-US" sz="1200" strike="noStrike" u="none">
                <a:solidFill>
                  <a:srgbClr val="898989"/>
                </a:solidFill>
                <a:uFillTx/>
                <a:latin typeface="Calibri"/>
                <a:ea typeface="Calibri"/>
              </a:defRPr>
            </a:lvl1pPr>
          </a:lstStyle>
          <a:p>
            <a:pPr indent="0" algn="r">
              <a:lnSpc>
                <a:spcPct val="100000"/>
              </a:lnSpc>
              <a:buNone/>
              <a:tabLst>
                <a:tab algn="l" pos="0"/>
              </a:tabLst>
            </a:pPr>
            <a:fld id="{5AE5ED4B-B0EE-40EB-B4FB-1DAB6F68DE06}" type="slidenum">
              <a:rPr b="0" lang="en-US" sz="1200" strike="noStrike" u="none">
                <a:solidFill>
                  <a:srgbClr val="898989"/>
                </a:solidFill>
                <a:uFillTx/>
                <a:latin typeface="Calibri"/>
                <a:ea typeface="Calibri"/>
              </a:rPr>
              <a:t>1</a:t>
            </a:fld>
            <a:endParaRPr b="0" lang="en-IN" sz="1200" strike="noStrike" u="none">
              <a:solidFill>
                <a:srgbClr val="000000"/>
              </a:solidFill>
              <a:uFillTx/>
              <a:latin typeface="Times New Roman"/>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trike="noStrike" u="none">
                <a:solidFill>
                  <a:srgbClr val="000000"/>
                </a:solidFill>
                <a:uFillTx/>
                <a:latin typeface="Arial"/>
              </a:rPr>
              <a:t>Click to edit the outline text format</a:t>
            </a:r>
            <a:endParaRPr b="0" lang="en-IN" sz="14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IN" sz="1400" strike="noStrike" u="none">
                <a:solidFill>
                  <a:srgbClr val="000000"/>
                </a:solidFill>
                <a:uFillTx/>
                <a:latin typeface="Arial"/>
              </a:rPr>
              <a:t>Second Outline Level</a:t>
            </a:r>
            <a:endParaRPr b="0" lang="en-IN" sz="14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IN" sz="1400" strike="noStrike" u="none">
                <a:solidFill>
                  <a:srgbClr val="000000"/>
                </a:solidFill>
                <a:uFillTx/>
                <a:latin typeface="Arial"/>
              </a:rPr>
              <a:t>Third Outline Level</a:t>
            </a:r>
            <a:endParaRPr b="0" lang="en-IN" sz="14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IN" sz="1400" strike="noStrike" u="none">
                <a:solidFill>
                  <a:srgbClr val="000000"/>
                </a:solidFill>
                <a:uFillTx/>
                <a:latin typeface="Arial"/>
              </a:rPr>
              <a:t>Fourth Outline Level</a:t>
            </a:r>
            <a:endParaRPr b="0" lang="en-IN" sz="14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IN" sz="2000" strike="noStrike" u="none">
                <a:solidFill>
                  <a:srgbClr val="000000"/>
                </a:solidFill>
                <a:uFillTx/>
                <a:latin typeface="Arial"/>
              </a:rPr>
              <a:t>Fifth Outline Level</a:t>
            </a:r>
            <a:endParaRPr b="0" lang="en-IN" sz="20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IN" sz="2000" strike="noStrike" u="none">
                <a:solidFill>
                  <a:srgbClr val="000000"/>
                </a:solidFill>
                <a:uFillTx/>
                <a:latin typeface="Arial"/>
              </a:rPr>
              <a:t>Sixth Outline Level</a:t>
            </a:r>
            <a:endParaRPr b="0" lang="en-IN" sz="20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IN" sz="2000" strike="noStrike" u="none">
                <a:solidFill>
                  <a:srgbClr val="000000"/>
                </a:solidFill>
                <a:uFillTx/>
                <a:latin typeface="Arial"/>
              </a:rPr>
              <a:t>Seventh Outline Level</a:t>
            </a:r>
            <a:endParaRPr b="0" lang="en-IN" sz="2000" strike="noStrike" u="none">
              <a:solidFill>
                <a:srgbClr val="000000"/>
              </a:solidFill>
              <a:uFillTx/>
              <a:latin typeface="Arial"/>
            </a:endParaRPr>
          </a:p>
        </p:txBody>
      </p:sp>
    </p:spTree>
  </p:cSld>
  <p:clrMap bg1="lt1" tx1="dk1" bg2="dk2" tx2="lt2" accent1="accent1" accent2="accent2" accent3="accent3" accent4="accent4" accent5="accent5" accent6="accent6" hlink="hlink" folHlink="folHlink"/>
  <p:sldLayoutIdLst>
    <p:sldLayoutId id="2147483649" r:id="rId2"/>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3"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a:buNone/>
            </a:pPr>
            <a:r>
              <a:rPr b="0" lang="en-IN" sz="4400" strike="noStrike" u="none">
                <a:solidFill>
                  <a:srgbClr val="000000"/>
                </a:solidFill>
                <a:uFillTx/>
                <a:latin typeface="Arial"/>
              </a:rPr>
              <a:t>Click to edit the title text format</a:t>
            </a:r>
            <a:endParaRPr b="0" lang="en-IN" sz="4400" strike="noStrike" u="none">
              <a:solidFill>
                <a:srgbClr val="000000"/>
              </a:solidFill>
              <a:uFillTx/>
              <a:latin typeface="Arial"/>
            </a:endParaRPr>
          </a:p>
        </p:txBody>
      </p:sp>
      <p:sp>
        <p:nvSpPr>
          <p:cNvPr id="54" name="PlaceHolder 2"/>
          <p:cNvSpPr>
            <a:spLocks noGrp="1"/>
          </p:cNvSpPr>
          <p:nvPr>
            <p:ph type="dt" idx="28"/>
          </p:nvPr>
        </p:nvSpPr>
        <p:spPr>
          <a:xfrm>
            <a:off x="838080" y="6356520"/>
            <a:ext cx="2742840" cy="364680"/>
          </a:xfrm>
          <a:prstGeom prst="rect">
            <a:avLst/>
          </a:prstGeom>
          <a:noFill/>
          <a:ln w="0">
            <a:noFill/>
          </a:ln>
        </p:spPr>
        <p:txBody>
          <a:bodyPr lIns="91440" rIns="91440" tIns="45720" bIns="45720" anchor="ctr">
            <a:noAutofit/>
          </a:bodyPr>
          <a:lstStyle>
            <a:lvl1pPr indent="0">
              <a:buNone/>
              <a:defRPr b="0" lang="en-IN" sz="1400" strike="noStrike" u="none">
                <a:solidFill>
                  <a:srgbClr val="000000"/>
                </a:solidFill>
                <a:uFillTx/>
                <a:latin typeface="Times New Roman"/>
              </a:defRPr>
            </a:lvl1pPr>
          </a:lstStyle>
          <a:p>
            <a:pPr indent="0">
              <a:buNone/>
            </a:pPr>
            <a:r>
              <a:rPr b="0" lang="en-IN" sz="1400" strike="noStrike" u="none">
                <a:solidFill>
                  <a:srgbClr val="000000"/>
                </a:solidFill>
                <a:uFillTx/>
                <a:latin typeface="Times New Roman"/>
              </a:rPr>
              <a:t>&lt;date/time&gt;</a:t>
            </a:r>
            <a:endParaRPr b="0" lang="en-IN" sz="1400" strike="noStrike" u="none">
              <a:solidFill>
                <a:srgbClr val="000000"/>
              </a:solidFill>
              <a:uFillTx/>
              <a:latin typeface="Times New Roman"/>
            </a:endParaRPr>
          </a:p>
        </p:txBody>
      </p:sp>
      <p:sp>
        <p:nvSpPr>
          <p:cNvPr id="55" name="PlaceHolder 3"/>
          <p:cNvSpPr>
            <a:spLocks noGrp="1"/>
          </p:cNvSpPr>
          <p:nvPr>
            <p:ph type="ftr" idx="29"/>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IN" sz="1400" strike="noStrike" u="none">
                <a:solidFill>
                  <a:srgbClr val="000000"/>
                </a:solidFill>
                <a:uFillTx/>
                <a:latin typeface="Times New Roman"/>
              </a:defRPr>
            </a:lvl1pPr>
          </a:lstStyle>
          <a:p>
            <a:pPr indent="0" algn="ctr">
              <a:buNone/>
            </a:pPr>
            <a:r>
              <a:rPr b="0" lang="en-IN" sz="1400" strike="noStrike" u="none">
                <a:solidFill>
                  <a:srgbClr val="000000"/>
                </a:solidFill>
                <a:uFillTx/>
                <a:latin typeface="Times New Roman"/>
              </a:rPr>
              <a:t>&lt;footer&gt;</a:t>
            </a:r>
            <a:endParaRPr b="0" lang="en-IN" sz="1400" strike="noStrike" u="none">
              <a:solidFill>
                <a:srgbClr val="000000"/>
              </a:solidFill>
              <a:uFillTx/>
              <a:latin typeface="Times New Roman"/>
            </a:endParaRPr>
          </a:p>
        </p:txBody>
      </p:sp>
      <p:sp>
        <p:nvSpPr>
          <p:cNvPr id="56" name="PlaceHolder 4"/>
          <p:cNvSpPr>
            <a:spLocks noGrp="1"/>
          </p:cNvSpPr>
          <p:nvPr>
            <p:ph type="sldNum" idx="30"/>
          </p:nvPr>
        </p:nvSpPr>
        <p:spPr>
          <a:xfrm>
            <a:off x="8610480" y="6356520"/>
            <a:ext cx="2742840" cy="364680"/>
          </a:xfrm>
          <a:prstGeom prst="rect">
            <a:avLst/>
          </a:prstGeom>
          <a:noFill/>
          <a:ln w="0">
            <a:noFill/>
          </a:ln>
        </p:spPr>
        <p:txBody>
          <a:bodyPr lIns="91440" rIns="91440" tIns="45720" bIns="45720" anchor="ctr">
            <a:noAutofit/>
          </a:bodyPr>
          <a:lstStyle>
            <a:lvl1pPr indent="0" algn="r">
              <a:lnSpc>
                <a:spcPct val="100000"/>
              </a:lnSpc>
              <a:buNone/>
              <a:tabLst>
                <a:tab algn="l" pos="0"/>
              </a:tabLst>
              <a:defRPr b="0" lang="en-US" sz="1200" strike="noStrike" u="none">
                <a:solidFill>
                  <a:srgbClr val="898989"/>
                </a:solidFill>
                <a:uFillTx/>
                <a:latin typeface="Calibri"/>
                <a:ea typeface="Calibri"/>
              </a:defRPr>
            </a:lvl1pPr>
          </a:lstStyle>
          <a:p>
            <a:pPr indent="0" algn="r">
              <a:lnSpc>
                <a:spcPct val="100000"/>
              </a:lnSpc>
              <a:buNone/>
              <a:tabLst>
                <a:tab algn="l" pos="0"/>
              </a:tabLst>
            </a:pPr>
            <a:fld id="{27C328F2-0B08-4685-83EC-9F1D695C6901}" type="slidenum">
              <a:rPr b="0" lang="en-US" sz="1200" strike="noStrike" u="none">
                <a:solidFill>
                  <a:srgbClr val="898989"/>
                </a:solidFill>
                <a:uFillTx/>
                <a:latin typeface="Calibri"/>
                <a:ea typeface="Calibri"/>
              </a:rPr>
              <a:t>&lt;number&gt;</a:t>
            </a:fld>
            <a:endParaRPr b="0" lang="en-IN" sz="1200" strike="noStrike" u="none">
              <a:solidFill>
                <a:srgbClr val="000000"/>
              </a:solidFill>
              <a:uFillTx/>
              <a:latin typeface="Times New Roman"/>
            </a:endParaRPr>
          </a:p>
        </p:txBody>
      </p:sp>
    </p:spTree>
  </p:cSld>
  <p:clrMap bg1="lt1" tx1="dk1" bg2="dk2" tx2="lt2" accent1="accent1" accent2="accent2" accent3="accent3" accent4="accent4" accent5="accent5" accent6="accent6" hlink="hlink" folHlink="folHlink"/>
  <p:sldLayoutIdLst>
    <p:sldLayoutId id="2147483667" r:id="rId2"/>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8" name="PlaceHolder 1"/>
          <p:cNvSpPr>
            <a:spLocks noGrp="1"/>
          </p:cNvSpPr>
          <p:nvPr>
            <p:ph type="title"/>
          </p:nvPr>
        </p:nvSpPr>
        <p:spPr>
          <a:xfrm>
            <a:off x="839880" y="365040"/>
            <a:ext cx="10515240" cy="1325160"/>
          </a:xfrm>
          <a:prstGeom prst="rect">
            <a:avLst/>
          </a:prstGeom>
          <a:noFill/>
          <a:ln w="0">
            <a:noFill/>
          </a:ln>
        </p:spPr>
        <p:txBody>
          <a:bodyPr lIns="91440" rIns="91440" tIns="45720" bIns="45720" anchor="ctr">
            <a:noAutofit/>
          </a:bodyPr>
          <a:p>
            <a:pPr indent="0">
              <a:buNone/>
            </a:pPr>
            <a:r>
              <a:rPr b="0" lang="en-IN" sz="4400" strike="noStrike" u="none">
                <a:solidFill>
                  <a:srgbClr val="000000"/>
                </a:solidFill>
                <a:uFillTx/>
                <a:latin typeface="Arial"/>
              </a:rPr>
              <a:t>Click to edit the title text format</a:t>
            </a:r>
            <a:endParaRPr b="0" lang="en-IN" sz="4400" strike="noStrike" u="none">
              <a:solidFill>
                <a:srgbClr val="000000"/>
              </a:solidFill>
              <a:uFillTx/>
              <a:latin typeface="Arial"/>
            </a:endParaRPr>
          </a:p>
        </p:txBody>
      </p:sp>
      <p:sp>
        <p:nvSpPr>
          <p:cNvPr id="59" name="PlaceHolder 2"/>
          <p:cNvSpPr>
            <a:spLocks noGrp="1"/>
          </p:cNvSpPr>
          <p:nvPr>
            <p:ph type="body"/>
          </p:nvPr>
        </p:nvSpPr>
        <p:spPr>
          <a:xfrm>
            <a:off x="839880" y="1681200"/>
            <a:ext cx="5157360" cy="823680"/>
          </a:xfrm>
          <a:prstGeom prst="rect">
            <a:avLst/>
          </a:prstGeom>
          <a:noFill/>
          <a:ln w="0">
            <a:noFill/>
          </a:ln>
        </p:spPr>
        <p:txBody>
          <a:bodyPr lIns="91440" rIns="91440" tIns="45720" bIns="45720" anchor="b">
            <a:noAutofit/>
          </a:bodyPr>
          <a:p>
            <a:pPr marL="432000" indent="-324000">
              <a:spcBef>
                <a:spcPts val="1417"/>
              </a:spcBef>
              <a:buClr>
                <a:srgbClr val="000000"/>
              </a:buClr>
              <a:buSzPct val="45000"/>
              <a:buFont typeface="Wingdings" charset="2"/>
              <a:buChar char=""/>
            </a:pPr>
            <a:r>
              <a:rPr b="0" lang="en-IN" sz="2400" strike="noStrike" u="none">
                <a:solidFill>
                  <a:srgbClr val="000000"/>
                </a:solidFill>
                <a:uFillTx/>
                <a:latin typeface="Arial"/>
              </a:rPr>
              <a:t>Click to edit the outline text format</a:t>
            </a:r>
            <a:endParaRPr b="0" lang="en-IN" sz="24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IN" sz="2400" strike="noStrike" u="none">
                <a:solidFill>
                  <a:srgbClr val="000000"/>
                </a:solidFill>
                <a:uFillTx/>
                <a:latin typeface="Arial"/>
              </a:rPr>
              <a:t>Second Outline Level</a:t>
            </a:r>
            <a:endParaRPr b="0" lang="en-IN" sz="24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IN" sz="2400" strike="noStrike" u="none">
                <a:solidFill>
                  <a:srgbClr val="000000"/>
                </a:solidFill>
                <a:uFillTx/>
                <a:latin typeface="Arial"/>
              </a:rPr>
              <a:t>Third Outline Level</a:t>
            </a:r>
            <a:endParaRPr b="0" lang="en-IN" sz="24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IN" sz="2400" strike="noStrike" u="none">
                <a:solidFill>
                  <a:srgbClr val="000000"/>
                </a:solidFill>
                <a:uFillTx/>
                <a:latin typeface="Arial"/>
              </a:rPr>
              <a:t>Fourth Outline Level</a:t>
            </a:r>
            <a:endParaRPr b="0" lang="en-IN" sz="24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IN" sz="2400" strike="noStrike" u="none">
                <a:solidFill>
                  <a:srgbClr val="000000"/>
                </a:solidFill>
                <a:uFillTx/>
                <a:latin typeface="Arial"/>
              </a:rPr>
              <a:t>Fifth Outline Level</a:t>
            </a:r>
            <a:endParaRPr b="0" lang="en-IN" sz="24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IN" sz="2400" strike="noStrike" u="none">
                <a:solidFill>
                  <a:srgbClr val="000000"/>
                </a:solidFill>
                <a:uFillTx/>
                <a:latin typeface="Arial"/>
              </a:rPr>
              <a:t>Sixth Outline Level</a:t>
            </a:r>
            <a:endParaRPr b="0" lang="en-IN" sz="24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IN" sz="2400" strike="noStrike" u="none">
                <a:solidFill>
                  <a:srgbClr val="000000"/>
                </a:solidFill>
                <a:uFillTx/>
                <a:latin typeface="Arial"/>
              </a:rPr>
              <a:t>Seventh Outline Level</a:t>
            </a:r>
            <a:endParaRPr b="0" lang="en-IN" sz="2400" strike="noStrike" u="none">
              <a:solidFill>
                <a:srgbClr val="000000"/>
              </a:solidFill>
              <a:uFillTx/>
              <a:latin typeface="Arial"/>
            </a:endParaRPr>
          </a:p>
        </p:txBody>
      </p:sp>
      <p:sp>
        <p:nvSpPr>
          <p:cNvPr id="60" name="PlaceHolder 3"/>
          <p:cNvSpPr>
            <a:spLocks noGrp="1"/>
          </p:cNvSpPr>
          <p:nvPr>
            <p:ph type="body"/>
          </p:nvPr>
        </p:nvSpPr>
        <p:spPr>
          <a:xfrm>
            <a:off x="839880" y="2505240"/>
            <a:ext cx="5157360" cy="3684240"/>
          </a:xfrm>
          <a:prstGeom prst="rect">
            <a:avLst/>
          </a:prstGeom>
          <a:noFill/>
          <a:ln w="0">
            <a:noFill/>
          </a:ln>
        </p:spPr>
        <p:txBody>
          <a:bodyPr lIns="91440" rIns="91440" tIns="45720" bIns="45720" anchor="t">
            <a:noAutofit/>
          </a:bodyPr>
          <a:p>
            <a:pPr marL="432000" indent="-324000">
              <a:spcBef>
                <a:spcPts val="1417"/>
              </a:spcBef>
              <a:buClr>
                <a:srgbClr val="000000"/>
              </a:buClr>
              <a:buSzPct val="45000"/>
              <a:buFont typeface="Wingdings" charset="2"/>
              <a:buChar char=""/>
            </a:pPr>
            <a:r>
              <a:rPr b="0" lang="en-IN" sz="2800" strike="noStrike" u="none">
                <a:solidFill>
                  <a:srgbClr val="000000"/>
                </a:solidFill>
                <a:uFillTx/>
                <a:latin typeface="Arial"/>
              </a:rPr>
              <a:t>Click to edit the outline text format</a:t>
            </a:r>
            <a:endParaRPr b="0" lang="en-IN" sz="28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IN" sz="2800" strike="noStrike" u="none">
                <a:solidFill>
                  <a:srgbClr val="000000"/>
                </a:solidFill>
                <a:uFillTx/>
                <a:latin typeface="Arial"/>
              </a:rPr>
              <a:t>Second Outline Level</a:t>
            </a:r>
            <a:endParaRPr b="0" lang="en-IN" sz="2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IN" sz="2800" strike="noStrike" u="none">
                <a:solidFill>
                  <a:srgbClr val="000000"/>
                </a:solidFill>
                <a:uFillTx/>
                <a:latin typeface="Arial"/>
              </a:rPr>
              <a:t>Third Outline Level</a:t>
            </a:r>
            <a:endParaRPr b="0" lang="en-IN" sz="28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IN" sz="2800" strike="noStrike" u="none">
                <a:solidFill>
                  <a:srgbClr val="000000"/>
                </a:solidFill>
                <a:uFillTx/>
                <a:latin typeface="Arial"/>
              </a:rPr>
              <a:t>Fourth Outline Level</a:t>
            </a:r>
            <a:endParaRPr b="0" lang="en-IN" sz="28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IN" sz="2800" strike="noStrike" u="none">
                <a:solidFill>
                  <a:srgbClr val="000000"/>
                </a:solidFill>
                <a:uFillTx/>
                <a:latin typeface="Arial"/>
              </a:rPr>
              <a:t>Fifth Outline Level</a:t>
            </a:r>
            <a:endParaRPr b="0" lang="en-IN" sz="28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IN" sz="2800" strike="noStrike" u="none">
                <a:solidFill>
                  <a:srgbClr val="000000"/>
                </a:solidFill>
                <a:uFillTx/>
                <a:latin typeface="Arial"/>
              </a:rPr>
              <a:t>Sixth Outline Level</a:t>
            </a:r>
            <a:endParaRPr b="0" lang="en-IN" sz="28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IN" sz="2800" strike="noStrike" u="none">
                <a:solidFill>
                  <a:srgbClr val="000000"/>
                </a:solidFill>
                <a:uFillTx/>
                <a:latin typeface="Arial"/>
              </a:rPr>
              <a:t>Seventh Outline Level</a:t>
            </a:r>
            <a:endParaRPr b="0" lang="en-IN" sz="2800" strike="noStrike" u="none">
              <a:solidFill>
                <a:srgbClr val="000000"/>
              </a:solidFill>
              <a:uFillTx/>
              <a:latin typeface="Arial"/>
            </a:endParaRPr>
          </a:p>
        </p:txBody>
      </p:sp>
      <p:sp>
        <p:nvSpPr>
          <p:cNvPr id="61" name="PlaceHolder 4"/>
          <p:cNvSpPr>
            <a:spLocks noGrp="1"/>
          </p:cNvSpPr>
          <p:nvPr>
            <p:ph type="body"/>
          </p:nvPr>
        </p:nvSpPr>
        <p:spPr>
          <a:xfrm>
            <a:off x="6172200" y="1681200"/>
            <a:ext cx="5182920" cy="823680"/>
          </a:xfrm>
          <a:prstGeom prst="rect">
            <a:avLst/>
          </a:prstGeom>
          <a:noFill/>
          <a:ln w="0">
            <a:noFill/>
          </a:ln>
        </p:spPr>
        <p:txBody>
          <a:bodyPr lIns="91440" rIns="91440" tIns="45720" bIns="45720" anchor="b">
            <a:noAutofit/>
          </a:bodyPr>
          <a:p>
            <a:pPr marL="432000" indent="-324000">
              <a:spcBef>
                <a:spcPts val="1417"/>
              </a:spcBef>
              <a:buClr>
                <a:srgbClr val="000000"/>
              </a:buClr>
              <a:buSzPct val="45000"/>
              <a:buFont typeface="Wingdings" charset="2"/>
              <a:buChar char=""/>
            </a:pPr>
            <a:r>
              <a:rPr b="0" lang="en-IN" sz="2400" strike="noStrike" u="none">
                <a:solidFill>
                  <a:srgbClr val="000000"/>
                </a:solidFill>
                <a:uFillTx/>
                <a:latin typeface="Arial"/>
              </a:rPr>
              <a:t>Click to edit the outline text format</a:t>
            </a:r>
            <a:endParaRPr b="0" lang="en-IN" sz="24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IN" sz="2400" strike="noStrike" u="none">
                <a:solidFill>
                  <a:srgbClr val="000000"/>
                </a:solidFill>
                <a:uFillTx/>
                <a:latin typeface="Arial"/>
              </a:rPr>
              <a:t>Second Outline Level</a:t>
            </a:r>
            <a:endParaRPr b="0" lang="en-IN" sz="24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IN" sz="2400" strike="noStrike" u="none">
                <a:solidFill>
                  <a:srgbClr val="000000"/>
                </a:solidFill>
                <a:uFillTx/>
                <a:latin typeface="Arial"/>
              </a:rPr>
              <a:t>Third Outline Level</a:t>
            </a:r>
            <a:endParaRPr b="0" lang="en-IN" sz="24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IN" sz="2400" strike="noStrike" u="none">
                <a:solidFill>
                  <a:srgbClr val="000000"/>
                </a:solidFill>
                <a:uFillTx/>
                <a:latin typeface="Arial"/>
              </a:rPr>
              <a:t>Fourth Outline Level</a:t>
            </a:r>
            <a:endParaRPr b="0" lang="en-IN" sz="24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IN" sz="2400" strike="noStrike" u="none">
                <a:solidFill>
                  <a:srgbClr val="000000"/>
                </a:solidFill>
                <a:uFillTx/>
                <a:latin typeface="Arial"/>
              </a:rPr>
              <a:t>Fifth Outline Level</a:t>
            </a:r>
            <a:endParaRPr b="0" lang="en-IN" sz="24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IN" sz="2400" strike="noStrike" u="none">
                <a:solidFill>
                  <a:srgbClr val="000000"/>
                </a:solidFill>
                <a:uFillTx/>
                <a:latin typeface="Arial"/>
              </a:rPr>
              <a:t>Sixth Outline Level</a:t>
            </a:r>
            <a:endParaRPr b="0" lang="en-IN" sz="24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IN" sz="2400" strike="noStrike" u="none">
                <a:solidFill>
                  <a:srgbClr val="000000"/>
                </a:solidFill>
                <a:uFillTx/>
                <a:latin typeface="Arial"/>
              </a:rPr>
              <a:t>Seventh Outline Level</a:t>
            </a:r>
            <a:endParaRPr b="0" lang="en-IN" sz="2400" strike="noStrike" u="none">
              <a:solidFill>
                <a:srgbClr val="000000"/>
              </a:solidFill>
              <a:uFillTx/>
              <a:latin typeface="Arial"/>
            </a:endParaRPr>
          </a:p>
        </p:txBody>
      </p:sp>
      <p:sp>
        <p:nvSpPr>
          <p:cNvPr id="62" name="PlaceHolder 5"/>
          <p:cNvSpPr>
            <a:spLocks noGrp="1"/>
          </p:cNvSpPr>
          <p:nvPr>
            <p:ph type="body"/>
          </p:nvPr>
        </p:nvSpPr>
        <p:spPr>
          <a:xfrm>
            <a:off x="6172200" y="2505240"/>
            <a:ext cx="5182920" cy="3684240"/>
          </a:xfrm>
          <a:prstGeom prst="rect">
            <a:avLst/>
          </a:prstGeom>
          <a:noFill/>
          <a:ln w="0">
            <a:noFill/>
          </a:ln>
        </p:spPr>
        <p:txBody>
          <a:bodyPr lIns="91440" rIns="91440" tIns="45720" bIns="45720" anchor="t">
            <a:noAutofit/>
          </a:bodyPr>
          <a:p>
            <a:pPr marL="432000" indent="-324000">
              <a:spcBef>
                <a:spcPts val="1417"/>
              </a:spcBef>
              <a:buClr>
                <a:srgbClr val="000000"/>
              </a:buClr>
              <a:buSzPct val="45000"/>
              <a:buFont typeface="Wingdings" charset="2"/>
              <a:buChar char=""/>
            </a:pPr>
            <a:r>
              <a:rPr b="0" lang="en-IN" sz="2800" strike="noStrike" u="none">
                <a:solidFill>
                  <a:srgbClr val="000000"/>
                </a:solidFill>
                <a:uFillTx/>
                <a:latin typeface="Arial"/>
              </a:rPr>
              <a:t>Click to edit the outline text format</a:t>
            </a:r>
            <a:endParaRPr b="0" lang="en-IN" sz="28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IN" sz="2800" strike="noStrike" u="none">
                <a:solidFill>
                  <a:srgbClr val="000000"/>
                </a:solidFill>
                <a:uFillTx/>
                <a:latin typeface="Arial"/>
              </a:rPr>
              <a:t>Second Outline Level</a:t>
            </a:r>
            <a:endParaRPr b="0" lang="en-IN" sz="2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IN" sz="2800" strike="noStrike" u="none">
                <a:solidFill>
                  <a:srgbClr val="000000"/>
                </a:solidFill>
                <a:uFillTx/>
                <a:latin typeface="Arial"/>
              </a:rPr>
              <a:t>Third Outline Level</a:t>
            </a:r>
            <a:endParaRPr b="0" lang="en-IN" sz="28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IN" sz="2800" strike="noStrike" u="none">
                <a:solidFill>
                  <a:srgbClr val="000000"/>
                </a:solidFill>
                <a:uFillTx/>
                <a:latin typeface="Arial"/>
              </a:rPr>
              <a:t>Fourth Outline Level</a:t>
            </a:r>
            <a:endParaRPr b="0" lang="en-IN" sz="28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IN" sz="2800" strike="noStrike" u="none">
                <a:solidFill>
                  <a:srgbClr val="000000"/>
                </a:solidFill>
                <a:uFillTx/>
                <a:latin typeface="Arial"/>
              </a:rPr>
              <a:t>Fifth Outline Level</a:t>
            </a:r>
            <a:endParaRPr b="0" lang="en-IN" sz="28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IN" sz="2800" strike="noStrike" u="none">
                <a:solidFill>
                  <a:srgbClr val="000000"/>
                </a:solidFill>
                <a:uFillTx/>
                <a:latin typeface="Arial"/>
              </a:rPr>
              <a:t>Sixth Outline Level</a:t>
            </a:r>
            <a:endParaRPr b="0" lang="en-IN" sz="28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IN" sz="2800" strike="noStrike" u="none">
                <a:solidFill>
                  <a:srgbClr val="000000"/>
                </a:solidFill>
                <a:uFillTx/>
                <a:latin typeface="Arial"/>
              </a:rPr>
              <a:t>Seventh Outline Level</a:t>
            </a:r>
            <a:endParaRPr b="0" lang="en-IN" sz="2800" strike="noStrike" u="none">
              <a:solidFill>
                <a:srgbClr val="000000"/>
              </a:solidFill>
              <a:uFillTx/>
              <a:latin typeface="Arial"/>
            </a:endParaRPr>
          </a:p>
        </p:txBody>
      </p:sp>
      <p:sp>
        <p:nvSpPr>
          <p:cNvPr id="63" name="PlaceHolder 6"/>
          <p:cNvSpPr>
            <a:spLocks noGrp="1"/>
          </p:cNvSpPr>
          <p:nvPr>
            <p:ph type="dt" idx="31"/>
          </p:nvPr>
        </p:nvSpPr>
        <p:spPr>
          <a:xfrm>
            <a:off x="838080" y="6356520"/>
            <a:ext cx="2742840" cy="364680"/>
          </a:xfrm>
          <a:prstGeom prst="rect">
            <a:avLst/>
          </a:prstGeom>
          <a:noFill/>
          <a:ln w="0">
            <a:noFill/>
          </a:ln>
        </p:spPr>
        <p:txBody>
          <a:bodyPr lIns="91440" rIns="91440" tIns="45720" bIns="45720" anchor="ctr">
            <a:noAutofit/>
          </a:bodyPr>
          <a:lstStyle>
            <a:lvl1pPr indent="0">
              <a:buNone/>
              <a:defRPr b="0" lang="en-IN" sz="1400" strike="noStrike" u="none">
                <a:solidFill>
                  <a:srgbClr val="000000"/>
                </a:solidFill>
                <a:uFillTx/>
                <a:latin typeface="Times New Roman"/>
              </a:defRPr>
            </a:lvl1pPr>
          </a:lstStyle>
          <a:p>
            <a:pPr indent="0">
              <a:buNone/>
            </a:pPr>
            <a:r>
              <a:rPr b="0" lang="en-IN" sz="1400" strike="noStrike" u="none">
                <a:solidFill>
                  <a:srgbClr val="000000"/>
                </a:solidFill>
                <a:uFillTx/>
                <a:latin typeface="Times New Roman"/>
              </a:rPr>
              <a:t>&lt;date/time&gt;</a:t>
            </a:r>
            <a:endParaRPr b="0" lang="en-IN" sz="1400" strike="noStrike" u="none">
              <a:solidFill>
                <a:srgbClr val="000000"/>
              </a:solidFill>
              <a:uFillTx/>
              <a:latin typeface="Times New Roman"/>
            </a:endParaRPr>
          </a:p>
        </p:txBody>
      </p:sp>
      <p:sp>
        <p:nvSpPr>
          <p:cNvPr id="64" name="PlaceHolder 7"/>
          <p:cNvSpPr>
            <a:spLocks noGrp="1"/>
          </p:cNvSpPr>
          <p:nvPr>
            <p:ph type="ftr" idx="32"/>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IN" sz="1400" strike="noStrike" u="none">
                <a:solidFill>
                  <a:srgbClr val="000000"/>
                </a:solidFill>
                <a:uFillTx/>
                <a:latin typeface="Times New Roman"/>
              </a:defRPr>
            </a:lvl1pPr>
          </a:lstStyle>
          <a:p>
            <a:pPr indent="0" algn="ctr">
              <a:buNone/>
            </a:pPr>
            <a:r>
              <a:rPr b="0" lang="en-IN" sz="1400" strike="noStrike" u="none">
                <a:solidFill>
                  <a:srgbClr val="000000"/>
                </a:solidFill>
                <a:uFillTx/>
                <a:latin typeface="Times New Roman"/>
              </a:rPr>
              <a:t>&lt;footer&gt;</a:t>
            </a:r>
            <a:endParaRPr b="0" lang="en-IN" sz="1400" strike="noStrike" u="none">
              <a:solidFill>
                <a:srgbClr val="000000"/>
              </a:solidFill>
              <a:uFillTx/>
              <a:latin typeface="Times New Roman"/>
            </a:endParaRPr>
          </a:p>
        </p:txBody>
      </p:sp>
      <p:sp>
        <p:nvSpPr>
          <p:cNvPr id="65" name="PlaceHolder 8"/>
          <p:cNvSpPr>
            <a:spLocks noGrp="1"/>
          </p:cNvSpPr>
          <p:nvPr>
            <p:ph type="sldNum" idx="33"/>
          </p:nvPr>
        </p:nvSpPr>
        <p:spPr>
          <a:xfrm>
            <a:off x="8610480" y="6356520"/>
            <a:ext cx="2742840" cy="364680"/>
          </a:xfrm>
          <a:prstGeom prst="rect">
            <a:avLst/>
          </a:prstGeom>
          <a:noFill/>
          <a:ln w="0">
            <a:noFill/>
          </a:ln>
        </p:spPr>
        <p:txBody>
          <a:bodyPr lIns="91440" rIns="91440" tIns="45720" bIns="45720" anchor="ctr">
            <a:noAutofit/>
          </a:bodyPr>
          <a:lstStyle>
            <a:lvl1pPr indent="0" algn="r">
              <a:lnSpc>
                <a:spcPct val="100000"/>
              </a:lnSpc>
              <a:buNone/>
              <a:tabLst>
                <a:tab algn="l" pos="0"/>
              </a:tabLst>
              <a:defRPr b="0" lang="en-US" sz="1200" strike="noStrike" u="none">
                <a:solidFill>
                  <a:srgbClr val="898989"/>
                </a:solidFill>
                <a:uFillTx/>
                <a:latin typeface="Calibri"/>
                <a:ea typeface="Calibri"/>
              </a:defRPr>
            </a:lvl1pPr>
          </a:lstStyle>
          <a:p>
            <a:pPr indent="0" algn="r">
              <a:lnSpc>
                <a:spcPct val="100000"/>
              </a:lnSpc>
              <a:buNone/>
              <a:tabLst>
                <a:tab algn="l" pos="0"/>
              </a:tabLst>
            </a:pPr>
            <a:fld id="{F02A28A2-6203-4276-820A-2147722389D4}" type="slidenum">
              <a:rPr b="0" lang="en-US" sz="1200" strike="noStrike" u="none">
                <a:solidFill>
                  <a:srgbClr val="898989"/>
                </a:solidFill>
                <a:uFillTx/>
                <a:latin typeface="Calibri"/>
                <a:ea typeface="Calibri"/>
              </a:rPr>
              <a:t>&lt;number&gt;</a:t>
            </a:fld>
            <a:endParaRPr b="0" lang="en-IN" sz="1200" strike="noStrike" u="none">
              <a:solidFill>
                <a:srgbClr val="000000"/>
              </a:solidFill>
              <a:uFillTx/>
              <a:latin typeface="Times New Roman"/>
            </a:endParaRPr>
          </a:p>
        </p:txBody>
      </p:sp>
    </p:spTree>
  </p:cSld>
  <p:clrMap bg1="lt1" tx1="dk1" bg2="dk2" tx2="lt2" accent1="accent1" accent2="accent2" accent3="accent3" accent4="accent4" accent5="accent5" accent6="accent6" hlink="hlink" folHlink="folHlink"/>
  <p:sldLayoutIdLst>
    <p:sldLayoutId id="2147483669"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7"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a:buNone/>
            </a:pPr>
            <a:r>
              <a:rPr b="0" lang="en-IN" sz="4400" strike="noStrike" u="none">
                <a:solidFill>
                  <a:srgbClr val="000000"/>
                </a:solidFill>
                <a:uFillTx/>
                <a:latin typeface="Arial"/>
              </a:rPr>
              <a:t>Click to edit the title text format</a:t>
            </a:r>
            <a:endParaRPr b="0" lang="en-IN" sz="4400" strike="noStrike" u="none">
              <a:solidFill>
                <a:srgbClr val="000000"/>
              </a:solidFill>
              <a:uFillTx/>
              <a:latin typeface="Arial"/>
            </a:endParaRPr>
          </a:p>
        </p:txBody>
      </p:sp>
      <p:sp>
        <p:nvSpPr>
          <p:cNvPr id="8" name="PlaceHolder 2"/>
          <p:cNvSpPr>
            <a:spLocks noGrp="1"/>
          </p:cNvSpPr>
          <p:nvPr>
            <p:ph type="body"/>
          </p:nvPr>
        </p:nvSpPr>
        <p:spPr>
          <a:xfrm>
            <a:off x="838080" y="1825560"/>
            <a:ext cx="5181120" cy="4350960"/>
          </a:xfrm>
          <a:prstGeom prst="rect">
            <a:avLst/>
          </a:prstGeom>
          <a:noFill/>
          <a:ln w="0">
            <a:noFill/>
          </a:ln>
        </p:spPr>
        <p:txBody>
          <a:bodyPr lIns="91440" rIns="91440" tIns="45720" bIns="45720" anchor="t">
            <a:noAutofit/>
          </a:bodyPr>
          <a:p>
            <a:pPr marL="432000" indent="-324000">
              <a:spcBef>
                <a:spcPts val="1417"/>
              </a:spcBef>
              <a:buClr>
                <a:srgbClr val="000000"/>
              </a:buClr>
              <a:buSzPct val="45000"/>
              <a:buFont typeface="Wingdings" charset="2"/>
              <a:buChar char=""/>
            </a:pPr>
            <a:r>
              <a:rPr b="0" lang="en-IN" sz="2800" strike="noStrike" u="none">
                <a:solidFill>
                  <a:srgbClr val="000000"/>
                </a:solidFill>
                <a:uFillTx/>
                <a:latin typeface="Arial"/>
              </a:rPr>
              <a:t>Click to edit the outline text format</a:t>
            </a:r>
            <a:endParaRPr b="0" lang="en-IN" sz="28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IN" sz="2800" strike="noStrike" u="none">
                <a:solidFill>
                  <a:srgbClr val="000000"/>
                </a:solidFill>
                <a:uFillTx/>
                <a:latin typeface="Arial"/>
              </a:rPr>
              <a:t>Second Outline Level</a:t>
            </a:r>
            <a:endParaRPr b="0" lang="en-IN" sz="2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IN" sz="2800" strike="noStrike" u="none">
                <a:solidFill>
                  <a:srgbClr val="000000"/>
                </a:solidFill>
                <a:uFillTx/>
                <a:latin typeface="Arial"/>
              </a:rPr>
              <a:t>Third Outline Level</a:t>
            </a:r>
            <a:endParaRPr b="0" lang="en-IN" sz="28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IN" sz="2800" strike="noStrike" u="none">
                <a:solidFill>
                  <a:srgbClr val="000000"/>
                </a:solidFill>
                <a:uFillTx/>
                <a:latin typeface="Arial"/>
              </a:rPr>
              <a:t>Fourth Outline Level</a:t>
            </a:r>
            <a:endParaRPr b="0" lang="en-IN" sz="28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IN" sz="2800" strike="noStrike" u="none">
                <a:solidFill>
                  <a:srgbClr val="000000"/>
                </a:solidFill>
                <a:uFillTx/>
                <a:latin typeface="Arial"/>
              </a:rPr>
              <a:t>Fifth Outline Level</a:t>
            </a:r>
            <a:endParaRPr b="0" lang="en-IN" sz="28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IN" sz="2800" strike="noStrike" u="none">
                <a:solidFill>
                  <a:srgbClr val="000000"/>
                </a:solidFill>
                <a:uFillTx/>
                <a:latin typeface="Arial"/>
              </a:rPr>
              <a:t>Sixth Outline Level</a:t>
            </a:r>
            <a:endParaRPr b="0" lang="en-IN" sz="28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IN" sz="2800" strike="noStrike" u="none">
                <a:solidFill>
                  <a:srgbClr val="000000"/>
                </a:solidFill>
                <a:uFillTx/>
                <a:latin typeface="Arial"/>
              </a:rPr>
              <a:t>Seventh Outline Level</a:t>
            </a:r>
            <a:endParaRPr b="0" lang="en-IN" sz="2800" strike="noStrike" u="none">
              <a:solidFill>
                <a:srgbClr val="000000"/>
              </a:solidFill>
              <a:uFillTx/>
              <a:latin typeface="Arial"/>
            </a:endParaRPr>
          </a:p>
        </p:txBody>
      </p:sp>
      <p:sp>
        <p:nvSpPr>
          <p:cNvPr id="9" name="PlaceHolder 3"/>
          <p:cNvSpPr>
            <a:spLocks noGrp="1"/>
          </p:cNvSpPr>
          <p:nvPr>
            <p:ph type="body"/>
          </p:nvPr>
        </p:nvSpPr>
        <p:spPr>
          <a:xfrm>
            <a:off x="6172200" y="1825560"/>
            <a:ext cx="5181120" cy="4350960"/>
          </a:xfrm>
          <a:prstGeom prst="rect">
            <a:avLst/>
          </a:prstGeom>
          <a:noFill/>
          <a:ln w="0">
            <a:noFill/>
          </a:ln>
        </p:spPr>
        <p:txBody>
          <a:bodyPr lIns="91440" rIns="91440" tIns="45720" bIns="45720" anchor="t">
            <a:noAutofit/>
          </a:bodyPr>
          <a:p>
            <a:pPr marL="432000" indent="-324000">
              <a:spcBef>
                <a:spcPts val="1417"/>
              </a:spcBef>
              <a:buClr>
                <a:srgbClr val="000000"/>
              </a:buClr>
              <a:buSzPct val="45000"/>
              <a:buFont typeface="Wingdings" charset="2"/>
              <a:buChar char=""/>
            </a:pPr>
            <a:r>
              <a:rPr b="0" lang="en-IN" sz="2800" strike="noStrike" u="none">
                <a:solidFill>
                  <a:srgbClr val="000000"/>
                </a:solidFill>
                <a:uFillTx/>
                <a:latin typeface="Arial"/>
              </a:rPr>
              <a:t>Click to edit the outline text format</a:t>
            </a:r>
            <a:endParaRPr b="0" lang="en-IN" sz="28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IN" sz="2800" strike="noStrike" u="none">
                <a:solidFill>
                  <a:srgbClr val="000000"/>
                </a:solidFill>
                <a:uFillTx/>
                <a:latin typeface="Arial"/>
              </a:rPr>
              <a:t>Second Outline Level</a:t>
            </a:r>
            <a:endParaRPr b="0" lang="en-IN" sz="2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IN" sz="2800" strike="noStrike" u="none">
                <a:solidFill>
                  <a:srgbClr val="000000"/>
                </a:solidFill>
                <a:uFillTx/>
                <a:latin typeface="Arial"/>
              </a:rPr>
              <a:t>Third Outline Level</a:t>
            </a:r>
            <a:endParaRPr b="0" lang="en-IN" sz="28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IN" sz="2800" strike="noStrike" u="none">
                <a:solidFill>
                  <a:srgbClr val="000000"/>
                </a:solidFill>
                <a:uFillTx/>
                <a:latin typeface="Arial"/>
              </a:rPr>
              <a:t>Fourth Outline Level</a:t>
            </a:r>
            <a:endParaRPr b="0" lang="en-IN" sz="28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IN" sz="2800" strike="noStrike" u="none">
                <a:solidFill>
                  <a:srgbClr val="000000"/>
                </a:solidFill>
                <a:uFillTx/>
                <a:latin typeface="Arial"/>
              </a:rPr>
              <a:t>Fifth Outline Level</a:t>
            </a:r>
            <a:endParaRPr b="0" lang="en-IN" sz="28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IN" sz="2800" strike="noStrike" u="none">
                <a:solidFill>
                  <a:srgbClr val="000000"/>
                </a:solidFill>
                <a:uFillTx/>
                <a:latin typeface="Arial"/>
              </a:rPr>
              <a:t>Sixth Outline Level</a:t>
            </a:r>
            <a:endParaRPr b="0" lang="en-IN" sz="28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IN" sz="2800" strike="noStrike" u="none">
                <a:solidFill>
                  <a:srgbClr val="000000"/>
                </a:solidFill>
                <a:uFillTx/>
                <a:latin typeface="Arial"/>
              </a:rPr>
              <a:t>Seventh Outline Level</a:t>
            </a:r>
            <a:endParaRPr b="0" lang="en-IN" sz="2800" strike="noStrike" u="none">
              <a:solidFill>
                <a:srgbClr val="000000"/>
              </a:solidFill>
              <a:uFillTx/>
              <a:latin typeface="Arial"/>
            </a:endParaRPr>
          </a:p>
        </p:txBody>
      </p:sp>
      <p:sp>
        <p:nvSpPr>
          <p:cNvPr id="10" name="PlaceHolder 4"/>
          <p:cNvSpPr>
            <a:spLocks noGrp="1"/>
          </p:cNvSpPr>
          <p:nvPr>
            <p:ph type="dt" idx="4"/>
          </p:nvPr>
        </p:nvSpPr>
        <p:spPr>
          <a:xfrm>
            <a:off x="838080" y="6356520"/>
            <a:ext cx="2742840" cy="364680"/>
          </a:xfrm>
          <a:prstGeom prst="rect">
            <a:avLst/>
          </a:prstGeom>
          <a:noFill/>
          <a:ln w="0">
            <a:noFill/>
          </a:ln>
        </p:spPr>
        <p:txBody>
          <a:bodyPr lIns="91440" rIns="91440" tIns="45720" bIns="45720" anchor="ctr">
            <a:noAutofit/>
          </a:bodyPr>
          <a:lstStyle>
            <a:lvl1pPr indent="0">
              <a:buNone/>
              <a:defRPr b="0" lang="en-IN" sz="1400" strike="noStrike" u="none">
                <a:solidFill>
                  <a:srgbClr val="000000"/>
                </a:solidFill>
                <a:uFillTx/>
                <a:latin typeface="Times New Roman"/>
              </a:defRPr>
            </a:lvl1pPr>
          </a:lstStyle>
          <a:p>
            <a:pPr indent="0">
              <a:buNone/>
            </a:pPr>
            <a:r>
              <a:rPr b="0" lang="en-IN" sz="1400" strike="noStrike" u="none">
                <a:solidFill>
                  <a:srgbClr val="000000"/>
                </a:solidFill>
                <a:uFillTx/>
                <a:latin typeface="Times New Roman"/>
              </a:rPr>
              <a:t>&lt;date/time&gt;</a:t>
            </a:r>
            <a:endParaRPr b="0" lang="en-IN" sz="1400" strike="noStrike" u="none">
              <a:solidFill>
                <a:srgbClr val="000000"/>
              </a:solidFill>
              <a:uFillTx/>
              <a:latin typeface="Times New Roman"/>
            </a:endParaRPr>
          </a:p>
        </p:txBody>
      </p:sp>
      <p:sp>
        <p:nvSpPr>
          <p:cNvPr id="11" name="PlaceHolder 5"/>
          <p:cNvSpPr>
            <a:spLocks noGrp="1"/>
          </p:cNvSpPr>
          <p:nvPr>
            <p:ph type="ftr" idx="5"/>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IN" sz="1400" strike="noStrike" u="none">
                <a:solidFill>
                  <a:srgbClr val="000000"/>
                </a:solidFill>
                <a:uFillTx/>
                <a:latin typeface="Times New Roman"/>
              </a:defRPr>
            </a:lvl1pPr>
          </a:lstStyle>
          <a:p>
            <a:pPr indent="0" algn="ctr">
              <a:buNone/>
            </a:pPr>
            <a:r>
              <a:rPr b="0" lang="en-IN" sz="1400" strike="noStrike" u="none">
                <a:solidFill>
                  <a:srgbClr val="000000"/>
                </a:solidFill>
                <a:uFillTx/>
                <a:latin typeface="Times New Roman"/>
              </a:rPr>
              <a:t>&lt;footer&gt;</a:t>
            </a:r>
            <a:endParaRPr b="0" lang="en-IN" sz="1400" strike="noStrike" u="none">
              <a:solidFill>
                <a:srgbClr val="000000"/>
              </a:solidFill>
              <a:uFillTx/>
              <a:latin typeface="Times New Roman"/>
            </a:endParaRPr>
          </a:p>
        </p:txBody>
      </p:sp>
      <p:sp>
        <p:nvSpPr>
          <p:cNvPr id="12" name="PlaceHolder 6"/>
          <p:cNvSpPr>
            <a:spLocks noGrp="1"/>
          </p:cNvSpPr>
          <p:nvPr>
            <p:ph type="sldNum" idx="6"/>
          </p:nvPr>
        </p:nvSpPr>
        <p:spPr>
          <a:xfrm>
            <a:off x="8610480" y="6356520"/>
            <a:ext cx="2742840" cy="364680"/>
          </a:xfrm>
          <a:prstGeom prst="rect">
            <a:avLst/>
          </a:prstGeom>
          <a:noFill/>
          <a:ln w="0">
            <a:noFill/>
          </a:ln>
        </p:spPr>
        <p:txBody>
          <a:bodyPr lIns="91440" rIns="91440" tIns="45720" bIns="45720" anchor="ctr">
            <a:noAutofit/>
          </a:bodyPr>
          <a:lstStyle>
            <a:lvl1pPr indent="0" algn="r">
              <a:lnSpc>
                <a:spcPct val="100000"/>
              </a:lnSpc>
              <a:buNone/>
              <a:tabLst>
                <a:tab algn="l" pos="0"/>
              </a:tabLst>
              <a:defRPr b="0" lang="en-US" sz="1200" strike="noStrike" u="none">
                <a:solidFill>
                  <a:srgbClr val="898989"/>
                </a:solidFill>
                <a:uFillTx/>
                <a:latin typeface="Calibri"/>
                <a:ea typeface="Calibri"/>
              </a:defRPr>
            </a:lvl1pPr>
          </a:lstStyle>
          <a:p>
            <a:pPr indent="0" algn="r">
              <a:lnSpc>
                <a:spcPct val="100000"/>
              </a:lnSpc>
              <a:buNone/>
              <a:tabLst>
                <a:tab algn="l" pos="0"/>
              </a:tabLst>
            </a:pPr>
            <a:fld id="{EBD94693-3A5C-4FC3-8ACD-0DBCCB528023}" type="slidenum">
              <a:rPr b="0" lang="en-US" sz="1200" strike="noStrike" u="none">
                <a:solidFill>
                  <a:srgbClr val="898989"/>
                </a:solidFill>
                <a:uFillTx/>
                <a:latin typeface="Calibri"/>
                <a:ea typeface="Calibri"/>
              </a:rPr>
              <a:t>&lt;number&gt;</a:t>
            </a:fld>
            <a:endParaRPr b="0" lang="en-IN" sz="1200" strike="noStrike" u="none">
              <a:solidFill>
                <a:srgbClr val="000000"/>
              </a:solidFill>
              <a:uFillTx/>
              <a:latin typeface="Times New Roman"/>
            </a:endParaRPr>
          </a:p>
        </p:txBody>
      </p:sp>
    </p:spTree>
  </p:cSld>
  <p:clrMap bg1="lt1" tx1="dk1" bg2="dk2" tx2="lt2" accent1="accent1" accent2="accent2" accent3="accent3" accent4="accent4" accent5="accent5" accent6="accent6" hlink="hlink" folHlink="folHlink"/>
  <p:sldLayoutIdLst>
    <p:sldLayoutId id="2147483651"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6" name="PlaceHolder 1"/>
          <p:cNvSpPr>
            <a:spLocks noGrp="1"/>
          </p:cNvSpPr>
          <p:nvPr>
            <p:ph type="title"/>
          </p:nvPr>
        </p:nvSpPr>
        <p:spPr>
          <a:xfrm>
            <a:off x="831960" y="1709640"/>
            <a:ext cx="10515240" cy="2852280"/>
          </a:xfrm>
          <a:prstGeom prst="rect">
            <a:avLst/>
          </a:prstGeom>
          <a:noFill/>
          <a:ln w="0">
            <a:noFill/>
          </a:ln>
        </p:spPr>
        <p:txBody>
          <a:bodyPr lIns="91440" rIns="91440" tIns="45720" bIns="45720" anchor="b">
            <a:noAutofit/>
          </a:bodyPr>
          <a:p>
            <a:pPr indent="0">
              <a:buNone/>
            </a:pPr>
            <a:r>
              <a:rPr b="0" lang="en-IN" sz="6000" strike="noStrike" u="none">
                <a:solidFill>
                  <a:srgbClr val="000000"/>
                </a:solidFill>
                <a:uFillTx/>
                <a:latin typeface="Arial"/>
              </a:rPr>
              <a:t>Click to edit the title text format</a:t>
            </a:r>
            <a:endParaRPr b="0" lang="en-IN" sz="6000" strike="noStrike" u="none">
              <a:solidFill>
                <a:srgbClr val="000000"/>
              </a:solidFill>
              <a:uFillTx/>
              <a:latin typeface="Arial"/>
            </a:endParaRPr>
          </a:p>
        </p:txBody>
      </p:sp>
      <p:sp>
        <p:nvSpPr>
          <p:cNvPr id="17" name="PlaceHolder 2"/>
          <p:cNvSpPr>
            <a:spLocks noGrp="1"/>
          </p:cNvSpPr>
          <p:nvPr>
            <p:ph type="body"/>
          </p:nvPr>
        </p:nvSpPr>
        <p:spPr>
          <a:xfrm>
            <a:off x="831960" y="4589640"/>
            <a:ext cx="10515240" cy="1499760"/>
          </a:xfrm>
          <a:prstGeom prst="rect">
            <a:avLst/>
          </a:prstGeom>
          <a:noFill/>
          <a:ln w="0">
            <a:noFill/>
          </a:ln>
        </p:spPr>
        <p:txBody>
          <a:bodyPr lIns="91440" rIns="91440" tIns="45720" bIns="45720" anchor="t">
            <a:noAutofit/>
          </a:bodyPr>
          <a:p>
            <a:pPr marL="432000" indent="-324000">
              <a:spcBef>
                <a:spcPts val="1417"/>
              </a:spcBef>
              <a:buClr>
                <a:srgbClr val="000000"/>
              </a:buClr>
              <a:buSzPct val="45000"/>
              <a:buFont typeface="Wingdings" charset="2"/>
              <a:buChar char=""/>
            </a:pPr>
            <a:r>
              <a:rPr b="0" lang="en-IN" sz="2400" strike="noStrike" u="none">
                <a:solidFill>
                  <a:srgbClr val="000000"/>
                </a:solidFill>
                <a:uFillTx/>
                <a:latin typeface="Arial"/>
              </a:rPr>
              <a:t>Click to edit the outline text format</a:t>
            </a:r>
            <a:endParaRPr b="0" lang="en-IN" sz="24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IN" sz="2400" strike="noStrike" u="none">
                <a:solidFill>
                  <a:srgbClr val="000000"/>
                </a:solidFill>
                <a:uFillTx/>
                <a:latin typeface="Arial"/>
              </a:rPr>
              <a:t>Second Outline Level</a:t>
            </a:r>
            <a:endParaRPr b="0" lang="en-IN" sz="24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IN" sz="2400" strike="noStrike" u="none">
                <a:solidFill>
                  <a:srgbClr val="000000"/>
                </a:solidFill>
                <a:uFillTx/>
                <a:latin typeface="Arial"/>
              </a:rPr>
              <a:t>Third Outline Level</a:t>
            </a:r>
            <a:endParaRPr b="0" lang="en-IN" sz="24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IN" sz="2400" strike="noStrike" u="none">
                <a:solidFill>
                  <a:srgbClr val="000000"/>
                </a:solidFill>
                <a:uFillTx/>
                <a:latin typeface="Arial"/>
              </a:rPr>
              <a:t>Fourth Outline Level</a:t>
            </a:r>
            <a:endParaRPr b="0" lang="en-IN" sz="24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IN" sz="2400" strike="noStrike" u="none">
                <a:solidFill>
                  <a:srgbClr val="000000"/>
                </a:solidFill>
                <a:uFillTx/>
                <a:latin typeface="Arial"/>
              </a:rPr>
              <a:t>Fifth Outline Level</a:t>
            </a:r>
            <a:endParaRPr b="0" lang="en-IN" sz="24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IN" sz="2400" strike="noStrike" u="none">
                <a:solidFill>
                  <a:srgbClr val="000000"/>
                </a:solidFill>
                <a:uFillTx/>
                <a:latin typeface="Arial"/>
              </a:rPr>
              <a:t>Sixth Outline Level</a:t>
            </a:r>
            <a:endParaRPr b="0" lang="en-IN" sz="24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IN" sz="2400" strike="noStrike" u="none">
                <a:solidFill>
                  <a:srgbClr val="000000"/>
                </a:solidFill>
                <a:uFillTx/>
                <a:latin typeface="Arial"/>
              </a:rPr>
              <a:t>Seventh Outline Level</a:t>
            </a:r>
            <a:endParaRPr b="0" lang="en-IN" sz="2400" strike="noStrike" u="none">
              <a:solidFill>
                <a:srgbClr val="000000"/>
              </a:solidFill>
              <a:uFillTx/>
              <a:latin typeface="Arial"/>
            </a:endParaRPr>
          </a:p>
        </p:txBody>
      </p:sp>
      <p:sp>
        <p:nvSpPr>
          <p:cNvPr id="18" name="PlaceHolder 3"/>
          <p:cNvSpPr>
            <a:spLocks noGrp="1"/>
          </p:cNvSpPr>
          <p:nvPr>
            <p:ph type="dt" idx="7"/>
          </p:nvPr>
        </p:nvSpPr>
        <p:spPr>
          <a:xfrm>
            <a:off x="838080" y="6356520"/>
            <a:ext cx="2742840" cy="364680"/>
          </a:xfrm>
          <a:prstGeom prst="rect">
            <a:avLst/>
          </a:prstGeom>
          <a:noFill/>
          <a:ln w="0">
            <a:noFill/>
          </a:ln>
        </p:spPr>
        <p:txBody>
          <a:bodyPr lIns="91440" rIns="91440" tIns="45720" bIns="45720" anchor="ctr">
            <a:noAutofit/>
          </a:bodyPr>
          <a:lstStyle>
            <a:lvl1pPr indent="0">
              <a:buNone/>
              <a:defRPr b="0" lang="en-IN" sz="1400" strike="noStrike" u="none">
                <a:solidFill>
                  <a:srgbClr val="000000"/>
                </a:solidFill>
                <a:uFillTx/>
                <a:latin typeface="Times New Roman"/>
              </a:defRPr>
            </a:lvl1pPr>
          </a:lstStyle>
          <a:p>
            <a:pPr indent="0">
              <a:buNone/>
            </a:pPr>
            <a:r>
              <a:rPr b="0" lang="en-IN" sz="1400" strike="noStrike" u="none">
                <a:solidFill>
                  <a:srgbClr val="000000"/>
                </a:solidFill>
                <a:uFillTx/>
                <a:latin typeface="Times New Roman"/>
              </a:rPr>
              <a:t>&lt;date/time&gt;</a:t>
            </a:r>
            <a:endParaRPr b="0" lang="en-IN" sz="1400" strike="noStrike" u="none">
              <a:solidFill>
                <a:srgbClr val="000000"/>
              </a:solidFill>
              <a:uFillTx/>
              <a:latin typeface="Times New Roman"/>
            </a:endParaRPr>
          </a:p>
        </p:txBody>
      </p:sp>
      <p:sp>
        <p:nvSpPr>
          <p:cNvPr id="19" name="PlaceHolder 4"/>
          <p:cNvSpPr>
            <a:spLocks noGrp="1"/>
          </p:cNvSpPr>
          <p:nvPr>
            <p:ph type="ftr" idx="8"/>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IN" sz="1400" strike="noStrike" u="none">
                <a:solidFill>
                  <a:srgbClr val="000000"/>
                </a:solidFill>
                <a:uFillTx/>
                <a:latin typeface="Times New Roman"/>
              </a:defRPr>
            </a:lvl1pPr>
          </a:lstStyle>
          <a:p>
            <a:pPr indent="0" algn="ctr">
              <a:buNone/>
            </a:pPr>
            <a:r>
              <a:rPr b="0" lang="en-IN" sz="1400" strike="noStrike" u="none">
                <a:solidFill>
                  <a:srgbClr val="000000"/>
                </a:solidFill>
                <a:uFillTx/>
                <a:latin typeface="Times New Roman"/>
              </a:rPr>
              <a:t>&lt;footer&gt;</a:t>
            </a:r>
            <a:endParaRPr b="0" lang="en-IN" sz="1400" strike="noStrike" u="none">
              <a:solidFill>
                <a:srgbClr val="000000"/>
              </a:solidFill>
              <a:uFillTx/>
              <a:latin typeface="Times New Roman"/>
            </a:endParaRPr>
          </a:p>
        </p:txBody>
      </p:sp>
      <p:sp>
        <p:nvSpPr>
          <p:cNvPr id="20" name="PlaceHolder 5"/>
          <p:cNvSpPr>
            <a:spLocks noGrp="1"/>
          </p:cNvSpPr>
          <p:nvPr>
            <p:ph type="sldNum" idx="9"/>
          </p:nvPr>
        </p:nvSpPr>
        <p:spPr>
          <a:xfrm>
            <a:off x="8610480" y="6356520"/>
            <a:ext cx="2742840" cy="364680"/>
          </a:xfrm>
          <a:prstGeom prst="rect">
            <a:avLst/>
          </a:prstGeom>
          <a:noFill/>
          <a:ln w="0">
            <a:noFill/>
          </a:ln>
        </p:spPr>
        <p:txBody>
          <a:bodyPr lIns="91440" rIns="91440" tIns="45720" bIns="45720" anchor="ctr">
            <a:noAutofit/>
          </a:bodyPr>
          <a:lstStyle>
            <a:lvl1pPr indent="0" algn="r">
              <a:lnSpc>
                <a:spcPct val="100000"/>
              </a:lnSpc>
              <a:buNone/>
              <a:tabLst>
                <a:tab algn="l" pos="0"/>
              </a:tabLst>
              <a:defRPr b="0" lang="en-US" sz="1200" strike="noStrike" u="none">
                <a:solidFill>
                  <a:srgbClr val="898989"/>
                </a:solidFill>
                <a:uFillTx/>
                <a:latin typeface="Calibri"/>
                <a:ea typeface="Calibri"/>
              </a:defRPr>
            </a:lvl1pPr>
          </a:lstStyle>
          <a:p>
            <a:pPr indent="0" algn="r">
              <a:lnSpc>
                <a:spcPct val="100000"/>
              </a:lnSpc>
              <a:buNone/>
              <a:tabLst>
                <a:tab algn="l" pos="0"/>
              </a:tabLst>
            </a:pPr>
            <a:fld id="{351855CB-BFA9-420D-8EA6-7B609913C5CC}" type="slidenum">
              <a:rPr b="0" lang="en-US" sz="1200" strike="noStrike" u="none">
                <a:solidFill>
                  <a:srgbClr val="898989"/>
                </a:solidFill>
                <a:uFillTx/>
                <a:latin typeface="Calibri"/>
                <a:ea typeface="Calibri"/>
              </a:rPr>
              <a:t>&lt;number&gt;</a:t>
            </a:fld>
            <a:endParaRPr b="0" lang="en-IN" sz="1200" strike="noStrike" u="none">
              <a:solidFill>
                <a:srgbClr val="000000"/>
              </a:solidFill>
              <a:uFillTx/>
              <a:latin typeface="Times New Roman"/>
            </a:endParaRPr>
          </a:p>
        </p:txBody>
      </p:sp>
    </p:spTree>
  </p:cSld>
  <p:clrMap bg1="lt1" tx1="dk1" bg2="dk2" tx2="lt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1"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a:buNone/>
            </a:pPr>
            <a:r>
              <a:rPr b="0" lang="en-IN" sz="4400" strike="noStrike" u="none">
                <a:solidFill>
                  <a:srgbClr val="000000"/>
                </a:solidFill>
                <a:uFillTx/>
                <a:latin typeface="Arial"/>
              </a:rPr>
              <a:t>Click to edit the title text format</a:t>
            </a:r>
            <a:endParaRPr b="0" lang="en-IN" sz="4400" strike="noStrike" u="none">
              <a:solidFill>
                <a:srgbClr val="000000"/>
              </a:solidFill>
              <a:uFillTx/>
              <a:latin typeface="Arial"/>
            </a:endParaRPr>
          </a:p>
        </p:txBody>
      </p:sp>
      <p:sp>
        <p:nvSpPr>
          <p:cNvPr id="22" name="PlaceHolder 2"/>
          <p:cNvSpPr>
            <a:spLocks noGrp="1"/>
          </p:cNvSpPr>
          <p:nvPr>
            <p:ph type="body"/>
          </p:nvPr>
        </p:nvSpPr>
        <p:spPr>
          <a:xfrm>
            <a:off x="838080" y="1825560"/>
            <a:ext cx="10515240" cy="4350960"/>
          </a:xfrm>
          <a:prstGeom prst="rect">
            <a:avLst/>
          </a:prstGeom>
          <a:noFill/>
          <a:ln w="0">
            <a:noFill/>
          </a:ln>
        </p:spPr>
        <p:txBody>
          <a:bodyPr lIns="91440" rIns="91440" tIns="45720" bIns="45720" anchor="t">
            <a:noAutofit/>
          </a:bodyPr>
          <a:p>
            <a:pPr marL="432000" indent="-324000">
              <a:spcBef>
                <a:spcPts val="1417"/>
              </a:spcBef>
              <a:buClr>
                <a:srgbClr val="000000"/>
              </a:buClr>
              <a:buSzPct val="45000"/>
              <a:buFont typeface="Wingdings" charset="2"/>
              <a:buChar char=""/>
            </a:pPr>
            <a:r>
              <a:rPr b="0" lang="en-IN" sz="2800" strike="noStrike" u="none">
                <a:solidFill>
                  <a:srgbClr val="000000"/>
                </a:solidFill>
                <a:uFillTx/>
                <a:latin typeface="Arial"/>
              </a:rPr>
              <a:t>Click to edit the outline text format</a:t>
            </a:r>
            <a:endParaRPr b="0" lang="en-IN" sz="28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IN" sz="2800" strike="noStrike" u="none">
                <a:solidFill>
                  <a:srgbClr val="000000"/>
                </a:solidFill>
                <a:uFillTx/>
                <a:latin typeface="Arial"/>
              </a:rPr>
              <a:t>Second Outline Level</a:t>
            </a:r>
            <a:endParaRPr b="0" lang="en-IN" sz="2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IN" sz="2800" strike="noStrike" u="none">
                <a:solidFill>
                  <a:srgbClr val="000000"/>
                </a:solidFill>
                <a:uFillTx/>
                <a:latin typeface="Arial"/>
              </a:rPr>
              <a:t>Third Outline Level</a:t>
            </a:r>
            <a:endParaRPr b="0" lang="en-IN" sz="28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IN" sz="2800" strike="noStrike" u="none">
                <a:solidFill>
                  <a:srgbClr val="000000"/>
                </a:solidFill>
                <a:uFillTx/>
                <a:latin typeface="Arial"/>
              </a:rPr>
              <a:t>Fourth Outline Level</a:t>
            </a:r>
            <a:endParaRPr b="0" lang="en-IN" sz="28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IN" sz="2800" strike="noStrike" u="none">
                <a:solidFill>
                  <a:srgbClr val="000000"/>
                </a:solidFill>
                <a:uFillTx/>
                <a:latin typeface="Arial"/>
              </a:rPr>
              <a:t>Fifth Outline Level</a:t>
            </a:r>
            <a:endParaRPr b="0" lang="en-IN" sz="28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IN" sz="2800" strike="noStrike" u="none">
                <a:solidFill>
                  <a:srgbClr val="000000"/>
                </a:solidFill>
                <a:uFillTx/>
                <a:latin typeface="Arial"/>
              </a:rPr>
              <a:t>Sixth Outline Level</a:t>
            </a:r>
            <a:endParaRPr b="0" lang="en-IN" sz="28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IN" sz="2800" strike="noStrike" u="none">
                <a:solidFill>
                  <a:srgbClr val="000000"/>
                </a:solidFill>
                <a:uFillTx/>
                <a:latin typeface="Arial"/>
              </a:rPr>
              <a:t>Seventh Outline Level</a:t>
            </a:r>
            <a:endParaRPr b="0" lang="en-IN" sz="2800" strike="noStrike" u="none">
              <a:solidFill>
                <a:srgbClr val="000000"/>
              </a:solidFill>
              <a:uFillTx/>
              <a:latin typeface="Arial"/>
            </a:endParaRPr>
          </a:p>
        </p:txBody>
      </p:sp>
      <p:sp>
        <p:nvSpPr>
          <p:cNvPr id="23" name="PlaceHolder 3"/>
          <p:cNvSpPr>
            <a:spLocks noGrp="1"/>
          </p:cNvSpPr>
          <p:nvPr>
            <p:ph type="dt" idx="10"/>
          </p:nvPr>
        </p:nvSpPr>
        <p:spPr>
          <a:xfrm>
            <a:off x="838080" y="6356520"/>
            <a:ext cx="2742840" cy="364680"/>
          </a:xfrm>
          <a:prstGeom prst="rect">
            <a:avLst/>
          </a:prstGeom>
          <a:noFill/>
          <a:ln w="0">
            <a:noFill/>
          </a:ln>
        </p:spPr>
        <p:txBody>
          <a:bodyPr lIns="91440" rIns="91440" tIns="45720" bIns="45720" anchor="ctr">
            <a:noAutofit/>
          </a:bodyPr>
          <a:lstStyle>
            <a:lvl1pPr indent="0">
              <a:buNone/>
              <a:defRPr b="0" lang="en-IN" sz="1400" strike="noStrike" u="none">
                <a:solidFill>
                  <a:srgbClr val="000000"/>
                </a:solidFill>
                <a:uFillTx/>
                <a:latin typeface="Times New Roman"/>
              </a:defRPr>
            </a:lvl1pPr>
          </a:lstStyle>
          <a:p>
            <a:pPr indent="0">
              <a:buNone/>
            </a:pPr>
            <a:r>
              <a:rPr b="0" lang="en-IN" sz="1400" strike="noStrike" u="none">
                <a:solidFill>
                  <a:srgbClr val="000000"/>
                </a:solidFill>
                <a:uFillTx/>
                <a:latin typeface="Times New Roman"/>
              </a:rPr>
              <a:t>&lt;date/time&gt;</a:t>
            </a:r>
            <a:endParaRPr b="0" lang="en-IN" sz="1400" strike="noStrike" u="none">
              <a:solidFill>
                <a:srgbClr val="000000"/>
              </a:solidFill>
              <a:uFillTx/>
              <a:latin typeface="Times New Roman"/>
            </a:endParaRPr>
          </a:p>
        </p:txBody>
      </p:sp>
      <p:sp>
        <p:nvSpPr>
          <p:cNvPr id="24" name="PlaceHolder 4"/>
          <p:cNvSpPr>
            <a:spLocks noGrp="1"/>
          </p:cNvSpPr>
          <p:nvPr>
            <p:ph type="ftr" idx="11"/>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IN" sz="1400" strike="noStrike" u="none">
                <a:solidFill>
                  <a:srgbClr val="000000"/>
                </a:solidFill>
                <a:uFillTx/>
                <a:latin typeface="Times New Roman"/>
              </a:defRPr>
            </a:lvl1pPr>
          </a:lstStyle>
          <a:p>
            <a:pPr indent="0" algn="ctr">
              <a:buNone/>
            </a:pPr>
            <a:r>
              <a:rPr b="0" lang="en-IN" sz="1400" strike="noStrike" u="none">
                <a:solidFill>
                  <a:srgbClr val="000000"/>
                </a:solidFill>
                <a:uFillTx/>
                <a:latin typeface="Times New Roman"/>
              </a:rPr>
              <a:t>&lt;footer&gt;</a:t>
            </a:r>
            <a:endParaRPr b="0" lang="en-IN" sz="1400" strike="noStrike" u="none">
              <a:solidFill>
                <a:srgbClr val="000000"/>
              </a:solidFill>
              <a:uFillTx/>
              <a:latin typeface="Times New Roman"/>
            </a:endParaRPr>
          </a:p>
        </p:txBody>
      </p:sp>
      <p:sp>
        <p:nvSpPr>
          <p:cNvPr id="25" name="PlaceHolder 5"/>
          <p:cNvSpPr>
            <a:spLocks noGrp="1"/>
          </p:cNvSpPr>
          <p:nvPr>
            <p:ph type="sldNum" idx="12"/>
          </p:nvPr>
        </p:nvSpPr>
        <p:spPr>
          <a:xfrm>
            <a:off x="8610480" y="6356520"/>
            <a:ext cx="2742840" cy="364680"/>
          </a:xfrm>
          <a:prstGeom prst="rect">
            <a:avLst/>
          </a:prstGeom>
          <a:noFill/>
          <a:ln w="0">
            <a:noFill/>
          </a:ln>
        </p:spPr>
        <p:txBody>
          <a:bodyPr lIns="91440" rIns="91440" tIns="45720" bIns="45720" anchor="ctr">
            <a:noAutofit/>
          </a:bodyPr>
          <a:lstStyle>
            <a:lvl1pPr indent="0" algn="r">
              <a:lnSpc>
                <a:spcPct val="100000"/>
              </a:lnSpc>
              <a:buNone/>
              <a:tabLst>
                <a:tab algn="l" pos="0"/>
              </a:tabLst>
              <a:defRPr b="0" lang="en-US" sz="1200" strike="noStrike" u="none">
                <a:solidFill>
                  <a:srgbClr val="898989"/>
                </a:solidFill>
                <a:uFillTx/>
                <a:latin typeface="Calibri"/>
                <a:ea typeface="Calibri"/>
              </a:defRPr>
            </a:lvl1pPr>
          </a:lstStyle>
          <a:p>
            <a:pPr indent="0" algn="r">
              <a:lnSpc>
                <a:spcPct val="100000"/>
              </a:lnSpc>
              <a:buNone/>
              <a:tabLst>
                <a:tab algn="l" pos="0"/>
              </a:tabLst>
            </a:pPr>
            <a:fld id="{67E8D59E-96D3-4BDF-9F29-0A876527BB91}" type="slidenum">
              <a:rPr b="0" lang="en-US" sz="1200" strike="noStrike" u="none">
                <a:solidFill>
                  <a:srgbClr val="898989"/>
                </a:solidFill>
                <a:uFillTx/>
                <a:latin typeface="Calibri"/>
                <a:ea typeface="Calibri"/>
              </a:rPr>
              <a:t>&lt;number&gt;</a:t>
            </a:fld>
            <a:endParaRPr b="0" lang="en-IN" sz="1200" strike="noStrike" u="none">
              <a:solidFill>
                <a:srgbClr val="000000"/>
              </a:solidFill>
              <a:uFillTx/>
              <a:latin typeface="Times New Roman"/>
            </a:endParaRPr>
          </a:p>
        </p:txBody>
      </p:sp>
    </p:spTree>
  </p:cSld>
  <p:clrMap bg1="lt1" tx1="dk1" bg2="dk2" tx2="lt2" accent1="accent1" accent2="accent2" accent3="accent3" accent4="accent4" accent5="accent5" accent6="accent6" hlink="hlink" folHlink="folHlink"/>
  <p:sldLayoutIdLst>
    <p:sldLayoutId id="2147483655" r:id="rId2"/>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8" name="PlaceHolder 1"/>
          <p:cNvSpPr>
            <a:spLocks noGrp="1"/>
          </p:cNvSpPr>
          <p:nvPr>
            <p:ph type="title"/>
          </p:nvPr>
        </p:nvSpPr>
        <p:spPr>
          <a:xfrm rot="5400000">
            <a:off x="7133400" y="1956240"/>
            <a:ext cx="5811480" cy="2628720"/>
          </a:xfrm>
          <a:prstGeom prst="rect">
            <a:avLst/>
          </a:prstGeom>
          <a:noFill/>
          <a:ln w="0">
            <a:noFill/>
          </a:ln>
        </p:spPr>
        <p:txBody>
          <a:bodyPr lIns="91440" rIns="91440" tIns="45720" bIns="45720" anchor="ctr">
            <a:noAutofit/>
          </a:bodyPr>
          <a:p>
            <a:pPr indent="0">
              <a:buNone/>
            </a:pPr>
            <a:r>
              <a:rPr b="0" lang="en-IN" sz="4400" strike="noStrike" u="none">
                <a:solidFill>
                  <a:srgbClr val="000000"/>
                </a:solidFill>
                <a:uFillTx/>
                <a:latin typeface="Arial"/>
              </a:rPr>
              <a:t>Click to edit the title text format</a:t>
            </a:r>
            <a:endParaRPr b="0" lang="en-IN" sz="4400" strike="noStrike" u="none">
              <a:solidFill>
                <a:srgbClr val="000000"/>
              </a:solidFill>
              <a:uFillTx/>
              <a:latin typeface="Arial"/>
            </a:endParaRPr>
          </a:p>
        </p:txBody>
      </p:sp>
      <p:sp>
        <p:nvSpPr>
          <p:cNvPr id="29" name="PlaceHolder 2"/>
          <p:cNvSpPr>
            <a:spLocks noGrp="1"/>
          </p:cNvSpPr>
          <p:nvPr>
            <p:ph type="body"/>
          </p:nvPr>
        </p:nvSpPr>
        <p:spPr>
          <a:xfrm rot="5400000">
            <a:off x="1800000" y="-596160"/>
            <a:ext cx="5811480" cy="7733880"/>
          </a:xfrm>
          <a:prstGeom prst="rect">
            <a:avLst/>
          </a:prstGeom>
          <a:noFill/>
          <a:ln w="0">
            <a:noFill/>
          </a:ln>
        </p:spPr>
        <p:txBody>
          <a:bodyPr lIns="91440" rIns="91440" tIns="45720" bIns="45720" anchor="t">
            <a:noAutofit/>
          </a:bodyPr>
          <a:p>
            <a:pPr marL="432000" indent="-324000">
              <a:spcBef>
                <a:spcPts val="1417"/>
              </a:spcBef>
              <a:buClr>
                <a:srgbClr val="000000"/>
              </a:buClr>
              <a:buSzPct val="45000"/>
              <a:buFont typeface="Wingdings" charset="2"/>
              <a:buChar char=""/>
            </a:pPr>
            <a:r>
              <a:rPr b="0" lang="en-IN" sz="2800" strike="noStrike" u="none">
                <a:solidFill>
                  <a:srgbClr val="000000"/>
                </a:solidFill>
                <a:uFillTx/>
                <a:latin typeface="Arial"/>
              </a:rPr>
              <a:t>Click to edit the outline text format</a:t>
            </a:r>
            <a:endParaRPr b="0" lang="en-IN" sz="28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IN" sz="2800" strike="noStrike" u="none">
                <a:solidFill>
                  <a:srgbClr val="000000"/>
                </a:solidFill>
                <a:uFillTx/>
                <a:latin typeface="Arial"/>
              </a:rPr>
              <a:t>Second Outline Level</a:t>
            </a:r>
            <a:endParaRPr b="0" lang="en-IN" sz="2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IN" sz="2800" strike="noStrike" u="none">
                <a:solidFill>
                  <a:srgbClr val="000000"/>
                </a:solidFill>
                <a:uFillTx/>
                <a:latin typeface="Arial"/>
              </a:rPr>
              <a:t>Third Outline Level</a:t>
            </a:r>
            <a:endParaRPr b="0" lang="en-IN" sz="28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IN" sz="2800" strike="noStrike" u="none">
                <a:solidFill>
                  <a:srgbClr val="000000"/>
                </a:solidFill>
                <a:uFillTx/>
                <a:latin typeface="Arial"/>
              </a:rPr>
              <a:t>Fourth Outline Level</a:t>
            </a:r>
            <a:endParaRPr b="0" lang="en-IN" sz="28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IN" sz="2800" strike="noStrike" u="none">
                <a:solidFill>
                  <a:srgbClr val="000000"/>
                </a:solidFill>
                <a:uFillTx/>
                <a:latin typeface="Arial"/>
              </a:rPr>
              <a:t>Fifth Outline Level</a:t>
            </a:r>
            <a:endParaRPr b="0" lang="en-IN" sz="28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IN" sz="2800" strike="noStrike" u="none">
                <a:solidFill>
                  <a:srgbClr val="000000"/>
                </a:solidFill>
                <a:uFillTx/>
                <a:latin typeface="Arial"/>
              </a:rPr>
              <a:t>Sixth Outline Level</a:t>
            </a:r>
            <a:endParaRPr b="0" lang="en-IN" sz="28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IN" sz="2800" strike="noStrike" u="none">
                <a:solidFill>
                  <a:srgbClr val="000000"/>
                </a:solidFill>
                <a:uFillTx/>
                <a:latin typeface="Arial"/>
              </a:rPr>
              <a:t>Seventh Outline Level</a:t>
            </a:r>
            <a:endParaRPr b="0" lang="en-IN" sz="2800" strike="noStrike" u="none">
              <a:solidFill>
                <a:srgbClr val="000000"/>
              </a:solidFill>
              <a:uFillTx/>
              <a:latin typeface="Arial"/>
            </a:endParaRPr>
          </a:p>
        </p:txBody>
      </p:sp>
      <p:sp>
        <p:nvSpPr>
          <p:cNvPr id="30" name="PlaceHolder 3"/>
          <p:cNvSpPr>
            <a:spLocks noGrp="1"/>
          </p:cNvSpPr>
          <p:nvPr>
            <p:ph type="dt" idx="13"/>
          </p:nvPr>
        </p:nvSpPr>
        <p:spPr>
          <a:xfrm>
            <a:off x="838080" y="6356520"/>
            <a:ext cx="2742840" cy="364680"/>
          </a:xfrm>
          <a:prstGeom prst="rect">
            <a:avLst/>
          </a:prstGeom>
          <a:noFill/>
          <a:ln w="0">
            <a:noFill/>
          </a:ln>
        </p:spPr>
        <p:txBody>
          <a:bodyPr lIns="91440" rIns="91440" tIns="45720" bIns="45720" anchor="ctr">
            <a:noAutofit/>
          </a:bodyPr>
          <a:lstStyle>
            <a:lvl1pPr indent="0">
              <a:buNone/>
              <a:defRPr b="0" lang="en-IN" sz="1400" strike="noStrike" u="none">
                <a:solidFill>
                  <a:srgbClr val="000000"/>
                </a:solidFill>
                <a:uFillTx/>
                <a:latin typeface="Times New Roman"/>
              </a:defRPr>
            </a:lvl1pPr>
          </a:lstStyle>
          <a:p>
            <a:pPr indent="0">
              <a:buNone/>
            </a:pPr>
            <a:r>
              <a:rPr b="0" lang="en-IN" sz="1400" strike="noStrike" u="none">
                <a:solidFill>
                  <a:srgbClr val="000000"/>
                </a:solidFill>
                <a:uFillTx/>
                <a:latin typeface="Times New Roman"/>
              </a:rPr>
              <a:t>&lt;date/time&gt;</a:t>
            </a:r>
            <a:endParaRPr b="0" lang="en-IN" sz="1400" strike="noStrike" u="none">
              <a:solidFill>
                <a:srgbClr val="000000"/>
              </a:solidFill>
              <a:uFillTx/>
              <a:latin typeface="Times New Roman"/>
            </a:endParaRPr>
          </a:p>
        </p:txBody>
      </p:sp>
      <p:sp>
        <p:nvSpPr>
          <p:cNvPr id="31" name="PlaceHolder 4"/>
          <p:cNvSpPr>
            <a:spLocks noGrp="1"/>
          </p:cNvSpPr>
          <p:nvPr>
            <p:ph type="ftr" idx="14"/>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IN" sz="1400" strike="noStrike" u="none">
                <a:solidFill>
                  <a:srgbClr val="000000"/>
                </a:solidFill>
                <a:uFillTx/>
                <a:latin typeface="Times New Roman"/>
              </a:defRPr>
            </a:lvl1pPr>
          </a:lstStyle>
          <a:p>
            <a:pPr indent="0" algn="ctr">
              <a:buNone/>
            </a:pPr>
            <a:r>
              <a:rPr b="0" lang="en-IN" sz="1400" strike="noStrike" u="none">
                <a:solidFill>
                  <a:srgbClr val="000000"/>
                </a:solidFill>
                <a:uFillTx/>
                <a:latin typeface="Times New Roman"/>
              </a:rPr>
              <a:t>&lt;footer&gt;</a:t>
            </a:r>
            <a:endParaRPr b="0" lang="en-IN" sz="1400" strike="noStrike" u="none">
              <a:solidFill>
                <a:srgbClr val="000000"/>
              </a:solidFill>
              <a:uFillTx/>
              <a:latin typeface="Times New Roman"/>
            </a:endParaRPr>
          </a:p>
        </p:txBody>
      </p:sp>
      <p:sp>
        <p:nvSpPr>
          <p:cNvPr id="32" name="PlaceHolder 5"/>
          <p:cNvSpPr>
            <a:spLocks noGrp="1"/>
          </p:cNvSpPr>
          <p:nvPr>
            <p:ph type="sldNum" idx="15"/>
          </p:nvPr>
        </p:nvSpPr>
        <p:spPr>
          <a:xfrm>
            <a:off x="8610480" y="6356520"/>
            <a:ext cx="2742840" cy="364680"/>
          </a:xfrm>
          <a:prstGeom prst="rect">
            <a:avLst/>
          </a:prstGeom>
          <a:noFill/>
          <a:ln w="0">
            <a:noFill/>
          </a:ln>
        </p:spPr>
        <p:txBody>
          <a:bodyPr lIns="91440" rIns="91440" tIns="45720" bIns="45720" anchor="ctr">
            <a:noAutofit/>
          </a:bodyPr>
          <a:lstStyle>
            <a:lvl1pPr indent="0" algn="r">
              <a:lnSpc>
                <a:spcPct val="100000"/>
              </a:lnSpc>
              <a:buNone/>
              <a:tabLst>
                <a:tab algn="l" pos="0"/>
              </a:tabLst>
              <a:defRPr b="0" lang="en-US" sz="1200" strike="noStrike" u="none">
                <a:solidFill>
                  <a:srgbClr val="898989"/>
                </a:solidFill>
                <a:uFillTx/>
                <a:latin typeface="Calibri"/>
                <a:ea typeface="Calibri"/>
              </a:defRPr>
            </a:lvl1pPr>
          </a:lstStyle>
          <a:p>
            <a:pPr indent="0" algn="r">
              <a:lnSpc>
                <a:spcPct val="100000"/>
              </a:lnSpc>
              <a:buNone/>
              <a:tabLst>
                <a:tab algn="l" pos="0"/>
              </a:tabLst>
            </a:pPr>
            <a:fld id="{A806B415-4A56-4ABF-9578-3633F6635AD8}" type="slidenum">
              <a:rPr b="0" lang="en-US" sz="1200" strike="noStrike" u="none">
                <a:solidFill>
                  <a:srgbClr val="898989"/>
                </a:solidFill>
                <a:uFillTx/>
                <a:latin typeface="Calibri"/>
                <a:ea typeface="Calibri"/>
              </a:rPr>
              <a:t>&lt;number&gt;</a:t>
            </a:fld>
            <a:endParaRPr b="0" lang="en-IN" sz="1200" strike="noStrike" u="none">
              <a:solidFill>
                <a:srgbClr val="000000"/>
              </a:solidFill>
              <a:uFillTx/>
              <a:latin typeface="Times New Roman"/>
            </a:endParaRPr>
          </a:p>
        </p:txBody>
      </p:sp>
    </p:spTree>
  </p:cSld>
  <p:clrMap bg1="lt1" tx1="dk1" bg2="dk2" tx2="lt2" accent1="accent1" accent2="accent2" accent3="accent3" accent4="accent4" accent5="accent5" accent6="accent6" hlink="hlink" folHlink="folHlink"/>
  <p:sldLayoutIdLst>
    <p:sldLayoutId id="2147483657" r:id="rId2"/>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33"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a:buNone/>
            </a:pPr>
            <a:r>
              <a:rPr b="0" lang="en-IN" sz="4400" strike="noStrike" u="none">
                <a:solidFill>
                  <a:srgbClr val="000000"/>
                </a:solidFill>
                <a:uFillTx/>
                <a:latin typeface="Arial"/>
              </a:rPr>
              <a:t>Click to edit the title text format</a:t>
            </a:r>
            <a:endParaRPr b="0" lang="en-IN" sz="4400" strike="noStrike" u="none">
              <a:solidFill>
                <a:srgbClr val="000000"/>
              </a:solidFill>
              <a:uFillTx/>
              <a:latin typeface="Arial"/>
            </a:endParaRPr>
          </a:p>
        </p:txBody>
      </p:sp>
      <p:sp>
        <p:nvSpPr>
          <p:cNvPr id="34" name="PlaceHolder 2"/>
          <p:cNvSpPr>
            <a:spLocks noGrp="1"/>
          </p:cNvSpPr>
          <p:nvPr>
            <p:ph type="body"/>
          </p:nvPr>
        </p:nvSpPr>
        <p:spPr>
          <a:xfrm rot="5400000">
            <a:off x="3920400" y="-1256400"/>
            <a:ext cx="4350960" cy="10515240"/>
          </a:xfrm>
          <a:prstGeom prst="rect">
            <a:avLst/>
          </a:prstGeom>
          <a:noFill/>
          <a:ln w="0">
            <a:noFill/>
          </a:ln>
        </p:spPr>
        <p:txBody>
          <a:bodyPr lIns="91440" rIns="91440" tIns="45720" bIns="45720" anchor="t">
            <a:noAutofit/>
          </a:bodyPr>
          <a:p>
            <a:pPr marL="432000" indent="-324000">
              <a:spcBef>
                <a:spcPts val="1417"/>
              </a:spcBef>
              <a:buClr>
                <a:srgbClr val="000000"/>
              </a:buClr>
              <a:buSzPct val="45000"/>
              <a:buFont typeface="Wingdings" charset="2"/>
              <a:buChar char=""/>
            </a:pPr>
            <a:r>
              <a:rPr b="0" lang="en-IN" sz="2800" strike="noStrike" u="none">
                <a:solidFill>
                  <a:srgbClr val="000000"/>
                </a:solidFill>
                <a:uFillTx/>
                <a:latin typeface="Arial"/>
              </a:rPr>
              <a:t>Click to edit the outline text format</a:t>
            </a:r>
            <a:endParaRPr b="0" lang="en-IN" sz="28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IN" sz="2800" strike="noStrike" u="none">
                <a:solidFill>
                  <a:srgbClr val="000000"/>
                </a:solidFill>
                <a:uFillTx/>
                <a:latin typeface="Arial"/>
              </a:rPr>
              <a:t>Second Outline Level</a:t>
            </a:r>
            <a:endParaRPr b="0" lang="en-IN" sz="2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IN" sz="2800" strike="noStrike" u="none">
                <a:solidFill>
                  <a:srgbClr val="000000"/>
                </a:solidFill>
                <a:uFillTx/>
                <a:latin typeface="Arial"/>
              </a:rPr>
              <a:t>Third Outline Level</a:t>
            </a:r>
            <a:endParaRPr b="0" lang="en-IN" sz="28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IN" sz="2800" strike="noStrike" u="none">
                <a:solidFill>
                  <a:srgbClr val="000000"/>
                </a:solidFill>
                <a:uFillTx/>
                <a:latin typeface="Arial"/>
              </a:rPr>
              <a:t>Fourth Outline Level</a:t>
            </a:r>
            <a:endParaRPr b="0" lang="en-IN" sz="28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IN" sz="2800" strike="noStrike" u="none">
                <a:solidFill>
                  <a:srgbClr val="000000"/>
                </a:solidFill>
                <a:uFillTx/>
                <a:latin typeface="Arial"/>
              </a:rPr>
              <a:t>Fifth Outline Level</a:t>
            </a:r>
            <a:endParaRPr b="0" lang="en-IN" sz="28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IN" sz="2800" strike="noStrike" u="none">
                <a:solidFill>
                  <a:srgbClr val="000000"/>
                </a:solidFill>
                <a:uFillTx/>
                <a:latin typeface="Arial"/>
              </a:rPr>
              <a:t>Sixth Outline Level</a:t>
            </a:r>
            <a:endParaRPr b="0" lang="en-IN" sz="28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IN" sz="2800" strike="noStrike" u="none">
                <a:solidFill>
                  <a:srgbClr val="000000"/>
                </a:solidFill>
                <a:uFillTx/>
                <a:latin typeface="Arial"/>
              </a:rPr>
              <a:t>Seventh Outline Level</a:t>
            </a:r>
            <a:endParaRPr b="0" lang="en-IN" sz="2800" strike="noStrike" u="none">
              <a:solidFill>
                <a:srgbClr val="000000"/>
              </a:solidFill>
              <a:uFillTx/>
              <a:latin typeface="Arial"/>
            </a:endParaRPr>
          </a:p>
        </p:txBody>
      </p:sp>
      <p:sp>
        <p:nvSpPr>
          <p:cNvPr id="35" name="PlaceHolder 3"/>
          <p:cNvSpPr>
            <a:spLocks noGrp="1"/>
          </p:cNvSpPr>
          <p:nvPr>
            <p:ph type="dt" idx="16"/>
          </p:nvPr>
        </p:nvSpPr>
        <p:spPr>
          <a:xfrm>
            <a:off x="838080" y="6356520"/>
            <a:ext cx="2742840" cy="364680"/>
          </a:xfrm>
          <a:prstGeom prst="rect">
            <a:avLst/>
          </a:prstGeom>
          <a:noFill/>
          <a:ln w="0">
            <a:noFill/>
          </a:ln>
        </p:spPr>
        <p:txBody>
          <a:bodyPr lIns="91440" rIns="91440" tIns="45720" bIns="45720" anchor="ctr">
            <a:noAutofit/>
          </a:bodyPr>
          <a:lstStyle>
            <a:lvl1pPr indent="0">
              <a:buNone/>
              <a:defRPr b="0" lang="en-IN" sz="1400" strike="noStrike" u="none">
                <a:solidFill>
                  <a:srgbClr val="000000"/>
                </a:solidFill>
                <a:uFillTx/>
                <a:latin typeface="Times New Roman"/>
              </a:defRPr>
            </a:lvl1pPr>
          </a:lstStyle>
          <a:p>
            <a:pPr indent="0">
              <a:buNone/>
            </a:pPr>
            <a:r>
              <a:rPr b="0" lang="en-IN" sz="1400" strike="noStrike" u="none">
                <a:solidFill>
                  <a:srgbClr val="000000"/>
                </a:solidFill>
                <a:uFillTx/>
                <a:latin typeface="Times New Roman"/>
              </a:rPr>
              <a:t>&lt;date/time&gt;</a:t>
            </a:r>
            <a:endParaRPr b="0" lang="en-IN" sz="1400" strike="noStrike" u="none">
              <a:solidFill>
                <a:srgbClr val="000000"/>
              </a:solidFill>
              <a:uFillTx/>
              <a:latin typeface="Times New Roman"/>
            </a:endParaRPr>
          </a:p>
        </p:txBody>
      </p:sp>
      <p:sp>
        <p:nvSpPr>
          <p:cNvPr id="36" name="PlaceHolder 4"/>
          <p:cNvSpPr>
            <a:spLocks noGrp="1"/>
          </p:cNvSpPr>
          <p:nvPr>
            <p:ph type="ftr" idx="17"/>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IN" sz="1400" strike="noStrike" u="none">
                <a:solidFill>
                  <a:srgbClr val="000000"/>
                </a:solidFill>
                <a:uFillTx/>
                <a:latin typeface="Times New Roman"/>
              </a:defRPr>
            </a:lvl1pPr>
          </a:lstStyle>
          <a:p>
            <a:pPr indent="0" algn="ctr">
              <a:buNone/>
            </a:pPr>
            <a:r>
              <a:rPr b="0" lang="en-IN" sz="1400" strike="noStrike" u="none">
                <a:solidFill>
                  <a:srgbClr val="000000"/>
                </a:solidFill>
                <a:uFillTx/>
                <a:latin typeface="Times New Roman"/>
              </a:rPr>
              <a:t>&lt;footer&gt;</a:t>
            </a:r>
            <a:endParaRPr b="0" lang="en-IN" sz="1400" strike="noStrike" u="none">
              <a:solidFill>
                <a:srgbClr val="000000"/>
              </a:solidFill>
              <a:uFillTx/>
              <a:latin typeface="Times New Roman"/>
            </a:endParaRPr>
          </a:p>
        </p:txBody>
      </p:sp>
      <p:sp>
        <p:nvSpPr>
          <p:cNvPr id="37" name="PlaceHolder 5"/>
          <p:cNvSpPr>
            <a:spLocks noGrp="1"/>
          </p:cNvSpPr>
          <p:nvPr>
            <p:ph type="sldNum" idx="18"/>
          </p:nvPr>
        </p:nvSpPr>
        <p:spPr>
          <a:xfrm>
            <a:off x="8610480" y="6356520"/>
            <a:ext cx="2742840" cy="364680"/>
          </a:xfrm>
          <a:prstGeom prst="rect">
            <a:avLst/>
          </a:prstGeom>
          <a:noFill/>
          <a:ln w="0">
            <a:noFill/>
          </a:ln>
        </p:spPr>
        <p:txBody>
          <a:bodyPr lIns="91440" rIns="91440" tIns="45720" bIns="45720" anchor="ctr">
            <a:noAutofit/>
          </a:bodyPr>
          <a:lstStyle>
            <a:lvl1pPr indent="0" algn="r">
              <a:lnSpc>
                <a:spcPct val="100000"/>
              </a:lnSpc>
              <a:buNone/>
              <a:tabLst>
                <a:tab algn="l" pos="0"/>
              </a:tabLst>
              <a:defRPr b="0" lang="en-US" sz="1200" strike="noStrike" u="none">
                <a:solidFill>
                  <a:srgbClr val="898989"/>
                </a:solidFill>
                <a:uFillTx/>
                <a:latin typeface="Calibri"/>
                <a:ea typeface="Calibri"/>
              </a:defRPr>
            </a:lvl1pPr>
          </a:lstStyle>
          <a:p>
            <a:pPr indent="0" algn="r">
              <a:lnSpc>
                <a:spcPct val="100000"/>
              </a:lnSpc>
              <a:buNone/>
              <a:tabLst>
                <a:tab algn="l" pos="0"/>
              </a:tabLst>
            </a:pPr>
            <a:fld id="{85762804-3D61-4C99-AC65-1440CDDDAD95}" type="slidenum">
              <a:rPr b="0" lang="en-US" sz="1200" strike="noStrike" u="none">
                <a:solidFill>
                  <a:srgbClr val="898989"/>
                </a:solidFill>
                <a:uFillTx/>
                <a:latin typeface="Calibri"/>
                <a:ea typeface="Calibri"/>
              </a:rPr>
              <a:t>&lt;number&gt;</a:t>
            </a:fld>
            <a:endParaRPr b="0" lang="en-IN" sz="1200" strike="noStrike" u="none">
              <a:solidFill>
                <a:srgbClr val="000000"/>
              </a:solidFill>
              <a:uFillTx/>
              <a:latin typeface="Times New Roman"/>
            </a:endParaRPr>
          </a:p>
        </p:txBody>
      </p:sp>
    </p:spTree>
  </p:cSld>
  <p:clrMap bg1="lt1" tx1="dk1" bg2="dk2" tx2="lt2" accent1="accent1" accent2="accent2" accent3="accent3" accent4="accent4" accent5="accent5" accent6="accent6" hlink="hlink" folHlink="folHlink"/>
  <p:sldLayoutIdLst>
    <p:sldLayoutId id="2147483659" r:id="rId2"/>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839880" y="457200"/>
            <a:ext cx="3931920" cy="1599840"/>
          </a:xfrm>
          <a:prstGeom prst="rect">
            <a:avLst/>
          </a:prstGeom>
          <a:noFill/>
          <a:ln w="0">
            <a:noFill/>
          </a:ln>
        </p:spPr>
        <p:txBody>
          <a:bodyPr lIns="91440" rIns="91440" tIns="45720" bIns="45720" anchor="b">
            <a:noAutofit/>
          </a:bodyPr>
          <a:p>
            <a:pPr indent="0">
              <a:buNone/>
            </a:pPr>
            <a:r>
              <a:rPr b="0" lang="en-IN" sz="3200" strike="noStrike" u="none">
                <a:solidFill>
                  <a:srgbClr val="000000"/>
                </a:solidFill>
                <a:uFillTx/>
                <a:latin typeface="Arial"/>
              </a:rPr>
              <a:t>Click to edit the title text format</a:t>
            </a:r>
            <a:endParaRPr b="0" lang="en-IN" sz="3200" strike="noStrike" u="none">
              <a:solidFill>
                <a:srgbClr val="000000"/>
              </a:solidFill>
              <a:uFillTx/>
              <a:latin typeface="Arial"/>
            </a:endParaRPr>
          </a:p>
        </p:txBody>
      </p:sp>
      <p:sp>
        <p:nvSpPr>
          <p:cNvPr id="39" name="PlaceHolder 2"/>
          <p:cNvSpPr>
            <a:spLocks noGrp="1"/>
          </p:cNvSpPr>
          <p:nvPr>
            <p:ph type="body"/>
          </p:nvPr>
        </p:nvSpPr>
        <p:spPr>
          <a:xfrm>
            <a:off x="5183280" y="987480"/>
            <a:ext cx="6171840" cy="487332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en-IN" sz="1800" strike="noStrike" u="none">
                <a:solidFill>
                  <a:srgbClr val="000000"/>
                </a:solidFill>
                <a:uFillTx/>
                <a:latin typeface="Arial"/>
              </a:rPr>
              <a:t>Click to edit the outline text format</a:t>
            </a:r>
            <a:endParaRPr b="0" lang="en-IN" sz="18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IN" sz="1800" strike="noStrike" u="none">
                <a:solidFill>
                  <a:srgbClr val="000000"/>
                </a:solidFill>
                <a:uFillTx/>
                <a:latin typeface="Arial"/>
              </a:rPr>
              <a:t>Second Outline Level</a:t>
            </a:r>
            <a:endParaRPr b="0" lang="en-IN" sz="1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IN" sz="1800" strike="noStrike" u="none">
                <a:solidFill>
                  <a:srgbClr val="000000"/>
                </a:solidFill>
                <a:uFillTx/>
                <a:latin typeface="Arial"/>
              </a:rPr>
              <a:t>Third Outline Level</a:t>
            </a:r>
            <a:endParaRPr b="0" lang="en-IN" sz="18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IN" sz="1800" strike="noStrike" u="none">
                <a:solidFill>
                  <a:srgbClr val="000000"/>
                </a:solidFill>
                <a:uFillTx/>
                <a:latin typeface="Arial"/>
              </a:rPr>
              <a:t>Fourth Outline Level</a:t>
            </a:r>
            <a:endParaRPr b="0" lang="en-IN" sz="18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IN" sz="1800" strike="noStrike" u="none">
                <a:solidFill>
                  <a:srgbClr val="000000"/>
                </a:solidFill>
                <a:uFillTx/>
                <a:latin typeface="Arial"/>
              </a:rPr>
              <a:t>Fifth Outline Level</a:t>
            </a:r>
            <a:endParaRPr b="0" lang="en-IN" sz="18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IN" sz="1800" strike="noStrike" u="none">
                <a:solidFill>
                  <a:srgbClr val="000000"/>
                </a:solidFill>
                <a:uFillTx/>
                <a:latin typeface="Arial"/>
              </a:rPr>
              <a:t>Sixth Outline Level</a:t>
            </a:r>
            <a:endParaRPr b="0" lang="en-IN" sz="18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IN" sz="1800" strike="noStrike" u="none">
                <a:solidFill>
                  <a:srgbClr val="000000"/>
                </a:solidFill>
                <a:uFillTx/>
                <a:latin typeface="Arial"/>
              </a:rPr>
              <a:t>Seventh Outline Level</a:t>
            </a:r>
            <a:endParaRPr b="0" lang="en-IN" sz="1800" strike="noStrike" u="none">
              <a:solidFill>
                <a:srgbClr val="000000"/>
              </a:solidFill>
              <a:uFillTx/>
              <a:latin typeface="Arial"/>
            </a:endParaRPr>
          </a:p>
        </p:txBody>
      </p:sp>
      <p:sp>
        <p:nvSpPr>
          <p:cNvPr id="40" name="PlaceHolder 3"/>
          <p:cNvSpPr>
            <a:spLocks noGrp="1"/>
          </p:cNvSpPr>
          <p:nvPr>
            <p:ph type="body"/>
          </p:nvPr>
        </p:nvSpPr>
        <p:spPr>
          <a:xfrm>
            <a:off x="839880" y="2057400"/>
            <a:ext cx="3931920" cy="3811320"/>
          </a:xfrm>
          <a:prstGeom prst="rect">
            <a:avLst/>
          </a:prstGeom>
          <a:noFill/>
          <a:ln w="0">
            <a:noFill/>
          </a:ln>
        </p:spPr>
        <p:txBody>
          <a:bodyPr lIns="91440" rIns="91440" tIns="45720" bIns="45720" anchor="t">
            <a:noAutofit/>
          </a:bodyPr>
          <a:p>
            <a:pPr marL="432000" indent="-324000">
              <a:spcBef>
                <a:spcPts val="1417"/>
              </a:spcBef>
              <a:buClr>
                <a:srgbClr val="000000"/>
              </a:buClr>
              <a:buSzPct val="45000"/>
              <a:buFont typeface="Wingdings" charset="2"/>
              <a:buChar char=""/>
            </a:pPr>
            <a:r>
              <a:rPr b="0" lang="en-IN" sz="1600" strike="noStrike" u="none">
                <a:solidFill>
                  <a:srgbClr val="000000"/>
                </a:solidFill>
                <a:uFillTx/>
                <a:latin typeface="Arial"/>
              </a:rPr>
              <a:t>Click to edit the outline text format</a:t>
            </a:r>
            <a:endParaRPr b="0" lang="en-IN" sz="16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IN" sz="1600" strike="noStrike" u="none">
                <a:solidFill>
                  <a:srgbClr val="000000"/>
                </a:solidFill>
                <a:uFillTx/>
                <a:latin typeface="Arial"/>
              </a:rPr>
              <a:t>Second Outline Level</a:t>
            </a:r>
            <a:endParaRPr b="0" lang="en-IN" sz="16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IN" sz="1600" strike="noStrike" u="none">
                <a:solidFill>
                  <a:srgbClr val="000000"/>
                </a:solidFill>
                <a:uFillTx/>
                <a:latin typeface="Arial"/>
              </a:rPr>
              <a:t>Third Outline Level</a:t>
            </a:r>
            <a:endParaRPr b="0" lang="en-IN" sz="16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IN" sz="1600" strike="noStrike" u="none">
                <a:solidFill>
                  <a:srgbClr val="000000"/>
                </a:solidFill>
                <a:uFillTx/>
                <a:latin typeface="Arial"/>
              </a:rPr>
              <a:t>Fourth Outline Level</a:t>
            </a:r>
            <a:endParaRPr b="0" lang="en-IN" sz="16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IN" sz="1600" strike="noStrike" u="none">
                <a:solidFill>
                  <a:srgbClr val="000000"/>
                </a:solidFill>
                <a:uFillTx/>
                <a:latin typeface="Arial"/>
              </a:rPr>
              <a:t>Fifth Outline Level</a:t>
            </a:r>
            <a:endParaRPr b="0" lang="en-IN" sz="16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IN" sz="1600" strike="noStrike" u="none">
                <a:solidFill>
                  <a:srgbClr val="000000"/>
                </a:solidFill>
                <a:uFillTx/>
                <a:latin typeface="Arial"/>
              </a:rPr>
              <a:t>Sixth Outline Level</a:t>
            </a:r>
            <a:endParaRPr b="0" lang="en-IN" sz="16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IN" sz="1600" strike="noStrike" u="none">
                <a:solidFill>
                  <a:srgbClr val="000000"/>
                </a:solidFill>
                <a:uFillTx/>
                <a:latin typeface="Arial"/>
              </a:rPr>
              <a:t>Seventh Outline Level</a:t>
            </a:r>
            <a:endParaRPr b="0" lang="en-IN" sz="1600" strike="noStrike" u="none">
              <a:solidFill>
                <a:srgbClr val="000000"/>
              </a:solidFill>
              <a:uFillTx/>
              <a:latin typeface="Arial"/>
            </a:endParaRPr>
          </a:p>
        </p:txBody>
      </p:sp>
      <p:sp>
        <p:nvSpPr>
          <p:cNvPr id="41" name="PlaceHolder 4"/>
          <p:cNvSpPr>
            <a:spLocks noGrp="1"/>
          </p:cNvSpPr>
          <p:nvPr>
            <p:ph type="dt" idx="19"/>
          </p:nvPr>
        </p:nvSpPr>
        <p:spPr>
          <a:xfrm>
            <a:off x="838080" y="6356520"/>
            <a:ext cx="2742840" cy="364680"/>
          </a:xfrm>
          <a:prstGeom prst="rect">
            <a:avLst/>
          </a:prstGeom>
          <a:noFill/>
          <a:ln w="0">
            <a:noFill/>
          </a:ln>
        </p:spPr>
        <p:txBody>
          <a:bodyPr lIns="91440" rIns="91440" tIns="45720" bIns="45720" anchor="ctr">
            <a:noAutofit/>
          </a:bodyPr>
          <a:lstStyle>
            <a:lvl1pPr indent="0">
              <a:buNone/>
              <a:defRPr b="0" lang="en-IN" sz="1400" strike="noStrike" u="none">
                <a:solidFill>
                  <a:srgbClr val="000000"/>
                </a:solidFill>
                <a:uFillTx/>
                <a:latin typeface="Times New Roman"/>
              </a:defRPr>
            </a:lvl1pPr>
          </a:lstStyle>
          <a:p>
            <a:pPr indent="0">
              <a:buNone/>
            </a:pPr>
            <a:r>
              <a:rPr b="0" lang="en-IN" sz="1400" strike="noStrike" u="none">
                <a:solidFill>
                  <a:srgbClr val="000000"/>
                </a:solidFill>
                <a:uFillTx/>
                <a:latin typeface="Times New Roman"/>
              </a:rPr>
              <a:t>&lt;date/time&gt;</a:t>
            </a:r>
            <a:endParaRPr b="0" lang="en-IN" sz="1400" strike="noStrike" u="none">
              <a:solidFill>
                <a:srgbClr val="000000"/>
              </a:solidFill>
              <a:uFillTx/>
              <a:latin typeface="Times New Roman"/>
            </a:endParaRPr>
          </a:p>
        </p:txBody>
      </p:sp>
      <p:sp>
        <p:nvSpPr>
          <p:cNvPr id="42" name="PlaceHolder 5"/>
          <p:cNvSpPr>
            <a:spLocks noGrp="1"/>
          </p:cNvSpPr>
          <p:nvPr>
            <p:ph type="ftr" idx="20"/>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IN" sz="1400" strike="noStrike" u="none">
                <a:solidFill>
                  <a:srgbClr val="000000"/>
                </a:solidFill>
                <a:uFillTx/>
                <a:latin typeface="Times New Roman"/>
              </a:defRPr>
            </a:lvl1pPr>
          </a:lstStyle>
          <a:p>
            <a:pPr indent="0" algn="ctr">
              <a:buNone/>
            </a:pPr>
            <a:r>
              <a:rPr b="0" lang="en-IN" sz="1400" strike="noStrike" u="none">
                <a:solidFill>
                  <a:srgbClr val="000000"/>
                </a:solidFill>
                <a:uFillTx/>
                <a:latin typeface="Times New Roman"/>
              </a:rPr>
              <a:t>&lt;footer&gt;</a:t>
            </a:r>
            <a:endParaRPr b="0" lang="en-IN" sz="1400" strike="noStrike" u="none">
              <a:solidFill>
                <a:srgbClr val="000000"/>
              </a:solidFill>
              <a:uFillTx/>
              <a:latin typeface="Times New Roman"/>
            </a:endParaRPr>
          </a:p>
        </p:txBody>
      </p:sp>
      <p:sp>
        <p:nvSpPr>
          <p:cNvPr id="43" name="PlaceHolder 6"/>
          <p:cNvSpPr>
            <a:spLocks noGrp="1"/>
          </p:cNvSpPr>
          <p:nvPr>
            <p:ph type="sldNum" idx="21"/>
          </p:nvPr>
        </p:nvSpPr>
        <p:spPr>
          <a:xfrm>
            <a:off x="8610480" y="6356520"/>
            <a:ext cx="2742840" cy="364680"/>
          </a:xfrm>
          <a:prstGeom prst="rect">
            <a:avLst/>
          </a:prstGeom>
          <a:noFill/>
          <a:ln w="0">
            <a:noFill/>
          </a:ln>
        </p:spPr>
        <p:txBody>
          <a:bodyPr lIns="91440" rIns="91440" tIns="45720" bIns="45720" anchor="ctr">
            <a:noAutofit/>
          </a:bodyPr>
          <a:lstStyle>
            <a:lvl1pPr indent="0" algn="r">
              <a:lnSpc>
                <a:spcPct val="100000"/>
              </a:lnSpc>
              <a:buNone/>
              <a:tabLst>
                <a:tab algn="l" pos="0"/>
              </a:tabLst>
              <a:defRPr b="0" lang="en-US" sz="1200" strike="noStrike" u="none">
                <a:solidFill>
                  <a:srgbClr val="898989"/>
                </a:solidFill>
                <a:uFillTx/>
                <a:latin typeface="Calibri"/>
                <a:ea typeface="Calibri"/>
              </a:defRPr>
            </a:lvl1pPr>
          </a:lstStyle>
          <a:p>
            <a:pPr indent="0" algn="r">
              <a:lnSpc>
                <a:spcPct val="100000"/>
              </a:lnSpc>
              <a:buNone/>
              <a:tabLst>
                <a:tab algn="l" pos="0"/>
              </a:tabLst>
            </a:pPr>
            <a:fld id="{BF6F236F-86C4-4166-BAD7-E8EFD5B0715F}" type="slidenum">
              <a:rPr b="0" lang="en-US" sz="1200" strike="noStrike" u="none">
                <a:solidFill>
                  <a:srgbClr val="898989"/>
                </a:solidFill>
                <a:uFillTx/>
                <a:latin typeface="Calibri"/>
                <a:ea typeface="Calibri"/>
              </a:rPr>
              <a:t>&lt;number&gt;</a:t>
            </a:fld>
            <a:endParaRPr b="0" lang="en-IN" sz="1200" strike="noStrike" u="none">
              <a:solidFill>
                <a:srgbClr val="000000"/>
              </a:solidFill>
              <a:uFillTx/>
              <a:latin typeface="Times New Roman"/>
            </a:endParaRPr>
          </a:p>
        </p:txBody>
      </p:sp>
    </p:spTree>
  </p:cSld>
  <p:clrMap bg1="lt1" tx1="dk1" bg2="dk2" tx2="lt2" accent1="accent1" accent2="accent2" accent3="accent3" accent4="accent4" accent5="accent5" accent6="accent6" hlink="hlink" folHlink="folHlink"/>
  <p:sldLayoutIdLst>
    <p:sldLayoutId id="2147483661" r:id="rId2"/>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44" name="PlaceHolder 1"/>
          <p:cNvSpPr>
            <a:spLocks noGrp="1"/>
          </p:cNvSpPr>
          <p:nvPr>
            <p:ph type="title"/>
          </p:nvPr>
        </p:nvSpPr>
        <p:spPr>
          <a:xfrm>
            <a:off x="839880" y="457200"/>
            <a:ext cx="3931920" cy="1599840"/>
          </a:xfrm>
          <a:prstGeom prst="rect">
            <a:avLst/>
          </a:prstGeom>
          <a:noFill/>
          <a:ln w="0">
            <a:noFill/>
          </a:ln>
        </p:spPr>
        <p:txBody>
          <a:bodyPr lIns="91440" rIns="91440" tIns="45720" bIns="45720" anchor="b">
            <a:noAutofit/>
          </a:bodyPr>
          <a:p>
            <a:pPr indent="0">
              <a:buNone/>
            </a:pPr>
            <a:r>
              <a:rPr b="0" lang="en-IN" sz="3200" strike="noStrike" u="none">
                <a:solidFill>
                  <a:srgbClr val="000000"/>
                </a:solidFill>
                <a:uFillTx/>
                <a:latin typeface="Arial"/>
              </a:rPr>
              <a:t>Click to edit the title text format</a:t>
            </a:r>
            <a:endParaRPr b="0" lang="en-IN" sz="3200" strike="noStrike" u="none">
              <a:solidFill>
                <a:srgbClr val="000000"/>
              </a:solidFill>
              <a:uFillTx/>
              <a:latin typeface="Arial"/>
            </a:endParaRPr>
          </a:p>
        </p:txBody>
      </p:sp>
      <p:sp>
        <p:nvSpPr>
          <p:cNvPr id="45" name="PlaceHolder 2"/>
          <p:cNvSpPr>
            <a:spLocks noGrp="1"/>
          </p:cNvSpPr>
          <p:nvPr>
            <p:ph type="body"/>
          </p:nvPr>
        </p:nvSpPr>
        <p:spPr>
          <a:xfrm>
            <a:off x="5183280" y="987480"/>
            <a:ext cx="6171840" cy="4873320"/>
          </a:xfrm>
          <a:prstGeom prst="rect">
            <a:avLst/>
          </a:prstGeom>
          <a:noFill/>
          <a:ln w="0">
            <a:noFill/>
          </a:ln>
        </p:spPr>
        <p:txBody>
          <a:bodyPr lIns="91440" rIns="91440" tIns="45720" bIns="45720" anchor="t">
            <a:noAutofit/>
          </a:bodyPr>
          <a:p>
            <a:pPr marL="432000" indent="-324000">
              <a:spcBef>
                <a:spcPts val="1417"/>
              </a:spcBef>
              <a:buClr>
                <a:srgbClr val="000000"/>
              </a:buClr>
              <a:buSzPct val="45000"/>
              <a:buFont typeface="Wingdings" charset="2"/>
              <a:buChar char=""/>
            </a:pPr>
            <a:r>
              <a:rPr b="0" lang="en-IN" sz="3200" strike="noStrike" u="none">
                <a:solidFill>
                  <a:srgbClr val="000000"/>
                </a:solidFill>
                <a:uFillTx/>
                <a:latin typeface="Arial"/>
              </a:rPr>
              <a:t>Click to edit the outline text format</a:t>
            </a:r>
            <a:endParaRPr b="0" lang="en-IN" sz="32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IN" sz="3200" strike="noStrike" u="none">
                <a:solidFill>
                  <a:srgbClr val="000000"/>
                </a:solidFill>
                <a:uFillTx/>
                <a:latin typeface="Arial"/>
              </a:rPr>
              <a:t>Second Outline Level</a:t>
            </a:r>
            <a:endParaRPr b="0" lang="en-IN" sz="32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IN" sz="3200" strike="noStrike" u="none">
                <a:solidFill>
                  <a:srgbClr val="000000"/>
                </a:solidFill>
                <a:uFillTx/>
                <a:latin typeface="Arial"/>
              </a:rPr>
              <a:t>Third Outline Level</a:t>
            </a:r>
            <a:endParaRPr b="0" lang="en-IN" sz="32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IN" sz="3200" strike="noStrike" u="none">
                <a:solidFill>
                  <a:srgbClr val="000000"/>
                </a:solidFill>
                <a:uFillTx/>
                <a:latin typeface="Arial"/>
              </a:rPr>
              <a:t>Fourth Outline Level</a:t>
            </a:r>
            <a:endParaRPr b="0" lang="en-IN" sz="32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IN" sz="3200" strike="noStrike" u="none">
                <a:solidFill>
                  <a:srgbClr val="000000"/>
                </a:solidFill>
                <a:uFillTx/>
                <a:latin typeface="Arial"/>
              </a:rPr>
              <a:t>Fifth Outline Level</a:t>
            </a:r>
            <a:endParaRPr b="0" lang="en-IN" sz="32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IN" sz="3200" strike="noStrike" u="none">
                <a:solidFill>
                  <a:srgbClr val="000000"/>
                </a:solidFill>
                <a:uFillTx/>
                <a:latin typeface="Arial"/>
              </a:rPr>
              <a:t>Sixth Outline Level</a:t>
            </a:r>
            <a:endParaRPr b="0" lang="en-IN" sz="32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IN" sz="3200" strike="noStrike" u="none">
                <a:solidFill>
                  <a:srgbClr val="000000"/>
                </a:solidFill>
                <a:uFillTx/>
                <a:latin typeface="Arial"/>
              </a:rPr>
              <a:t>Seventh Outline Level</a:t>
            </a:r>
            <a:endParaRPr b="0" lang="en-IN" sz="3200" strike="noStrike" u="none">
              <a:solidFill>
                <a:srgbClr val="000000"/>
              </a:solidFill>
              <a:uFillTx/>
              <a:latin typeface="Arial"/>
            </a:endParaRPr>
          </a:p>
        </p:txBody>
      </p:sp>
      <p:sp>
        <p:nvSpPr>
          <p:cNvPr id="46" name="PlaceHolder 3"/>
          <p:cNvSpPr>
            <a:spLocks noGrp="1"/>
          </p:cNvSpPr>
          <p:nvPr>
            <p:ph type="body"/>
          </p:nvPr>
        </p:nvSpPr>
        <p:spPr>
          <a:xfrm>
            <a:off x="839880" y="2057400"/>
            <a:ext cx="3931920" cy="3811320"/>
          </a:xfrm>
          <a:prstGeom prst="rect">
            <a:avLst/>
          </a:prstGeom>
          <a:noFill/>
          <a:ln w="0">
            <a:noFill/>
          </a:ln>
        </p:spPr>
        <p:txBody>
          <a:bodyPr lIns="91440" rIns="91440" tIns="45720" bIns="45720" anchor="t">
            <a:noAutofit/>
          </a:bodyPr>
          <a:p>
            <a:pPr marL="432000" indent="-324000">
              <a:spcBef>
                <a:spcPts val="1417"/>
              </a:spcBef>
              <a:buClr>
                <a:srgbClr val="000000"/>
              </a:buClr>
              <a:buSzPct val="45000"/>
              <a:buFont typeface="Wingdings" charset="2"/>
              <a:buChar char=""/>
            </a:pPr>
            <a:r>
              <a:rPr b="0" lang="en-IN" sz="1600" strike="noStrike" u="none">
                <a:solidFill>
                  <a:srgbClr val="000000"/>
                </a:solidFill>
                <a:uFillTx/>
                <a:latin typeface="Arial"/>
              </a:rPr>
              <a:t>Click to edit the outline text format</a:t>
            </a:r>
            <a:endParaRPr b="0" lang="en-IN" sz="16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IN" sz="1600" strike="noStrike" u="none">
                <a:solidFill>
                  <a:srgbClr val="000000"/>
                </a:solidFill>
                <a:uFillTx/>
                <a:latin typeface="Arial"/>
              </a:rPr>
              <a:t>Second Outline Level</a:t>
            </a:r>
            <a:endParaRPr b="0" lang="en-IN" sz="16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IN" sz="1600" strike="noStrike" u="none">
                <a:solidFill>
                  <a:srgbClr val="000000"/>
                </a:solidFill>
                <a:uFillTx/>
                <a:latin typeface="Arial"/>
              </a:rPr>
              <a:t>Third Outline Level</a:t>
            </a:r>
            <a:endParaRPr b="0" lang="en-IN" sz="16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IN" sz="1600" strike="noStrike" u="none">
                <a:solidFill>
                  <a:srgbClr val="000000"/>
                </a:solidFill>
                <a:uFillTx/>
                <a:latin typeface="Arial"/>
              </a:rPr>
              <a:t>Fourth Outline Level</a:t>
            </a:r>
            <a:endParaRPr b="0" lang="en-IN" sz="16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IN" sz="1600" strike="noStrike" u="none">
                <a:solidFill>
                  <a:srgbClr val="000000"/>
                </a:solidFill>
                <a:uFillTx/>
                <a:latin typeface="Arial"/>
              </a:rPr>
              <a:t>Fifth Outline Level</a:t>
            </a:r>
            <a:endParaRPr b="0" lang="en-IN" sz="16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IN" sz="1600" strike="noStrike" u="none">
                <a:solidFill>
                  <a:srgbClr val="000000"/>
                </a:solidFill>
                <a:uFillTx/>
                <a:latin typeface="Arial"/>
              </a:rPr>
              <a:t>Sixth Outline Level</a:t>
            </a:r>
            <a:endParaRPr b="0" lang="en-IN" sz="16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IN" sz="1600" strike="noStrike" u="none">
                <a:solidFill>
                  <a:srgbClr val="000000"/>
                </a:solidFill>
                <a:uFillTx/>
                <a:latin typeface="Arial"/>
              </a:rPr>
              <a:t>Seventh Outline Level</a:t>
            </a:r>
            <a:endParaRPr b="0" lang="en-IN" sz="1600" strike="noStrike" u="none">
              <a:solidFill>
                <a:srgbClr val="000000"/>
              </a:solidFill>
              <a:uFillTx/>
              <a:latin typeface="Arial"/>
            </a:endParaRPr>
          </a:p>
        </p:txBody>
      </p:sp>
      <p:sp>
        <p:nvSpPr>
          <p:cNvPr id="47" name="PlaceHolder 4"/>
          <p:cNvSpPr>
            <a:spLocks noGrp="1"/>
          </p:cNvSpPr>
          <p:nvPr>
            <p:ph type="dt" idx="22"/>
          </p:nvPr>
        </p:nvSpPr>
        <p:spPr>
          <a:xfrm>
            <a:off x="838080" y="6356520"/>
            <a:ext cx="2742840" cy="364680"/>
          </a:xfrm>
          <a:prstGeom prst="rect">
            <a:avLst/>
          </a:prstGeom>
          <a:noFill/>
          <a:ln w="0">
            <a:noFill/>
          </a:ln>
        </p:spPr>
        <p:txBody>
          <a:bodyPr lIns="91440" rIns="91440" tIns="45720" bIns="45720" anchor="ctr">
            <a:noAutofit/>
          </a:bodyPr>
          <a:lstStyle>
            <a:lvl1pPr indent="0">
              <a:buNone/>
              <a:defRPr b="0" lang="en-IN" sz="1400" strike="noStrike" u="none">
                <a:solidFill>
                  <a:srgbClr val="000000"/>
                </a:solidFill>
                <a:uFillTx/>
                <a:latin typeface="Times New Roman"/>
              </a:defRPr>
            </a:lvl1pPr>
          </a:lstStyle>
          <a:p>
            <a:pPr indent="0">
              <a:buNone/>
            </a:pPr>
            <a:r>
              <a:rPr b="0" lang="en-IN" sz="1400" strike="noStrike" u="none">
                <a:solidFill>
                  <a:srgbClr val="000000"/>
                </a:solidFill>
                <a:uFillTx/>
                <a:latin typeface="Times New Roman"/>
              </a:rPr>
              <a:t>&lt;date/time&gt;</a:t>
            </a:r>
            <a:endParaRPr b="0" lang="en-IN" sz="1400" strike="noStrike" u="none">
              <a:solidFill>
                <a:srgbClr val="000000"/>
              </a:solidFill>
              <a:uFillTx/>
              <a:latin typeface="Times New Roman"/>
            </a:endParaRPr>
          </a:p>
        </p:txBody>
      </p:sp>
      <p:sp>
        <p:nvSpPr>
          <p:cNvPr id="48" name="PlaceHolder 5"/>
          <p:cNvSpPr>
            <a:spLocks noGrp="1"/>
          </p:cNvSpPr>
          <p:nvPr>
            <p:ph type="ftr" idx="23"/>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IN" sz="1400" strike="noStrike" u="none">
                <a:solidFill>
                  <a:srgbClr val="000000"/>
                </a:solidFill>
                <a:uFillTx/>
                <a:latin typeface="Times New Roman"/>
              </a:defRPr>
            </a:lvl1pPr>
          </a:lstStyle>
          <a:p>
            <a:pPr indent="0" algn="ctr">
              <a:buNone/>
            </a:pPr>
            <a:r>
              <a:rPr b="0" lang="en-IN" sz="1400" strike="noStrike" u="none">
                <a:solidFill>
                  <a:srgbClr val="000000"/>
                </a:solidFill>
                <a:uFillTx/>
                <a:latin typeface="Times New Roman"/>
              </a:rPr>
              <a:t>&lt;footer&gt;</a:t>
            </a:r>
            <a:endParaRPr b="0" lang="en-IN" sz="1400" strike="noStrike" u="none">
              <a:solidFill>
                <a:srgbClr val="000000"/>
              </a:solidFill>
              <a:uFillTx/>
              <a:latin typeface="Times New Roman"/>
            </a:endParaRPr>
          </a:p>
        </p:txBody>
      </p:sp>
      <p:sp>
        <p:nvSpPr>
          <p:cNvPr id="49" name="PlaceHolder 6"/>
          <p:cNvSpPr>
            <a:spLocks noGrp="1"/>
          </p:cNvSpPr>
          <p:nvPr>
            <p:ph type="sldNum" idx="24"/>
          </p:nvPr>
        </p:nvSpPr>
        <p:spPr>
          <a:xfrm>
            <a:off x="8610480" y="6356520"/>
            <a:ext cx="2742840" cy="364680"/>
          </a:xfrm>
          <a:prstGeom prst="rect">
            <a:avLst/>
          </a:prstGeom>
          <a:noFill/>
          <a:ln w="0">
            <a:noFill/>
          </a:ln>
        </p:spPr>
        <p:txBody>
          <a:bodyPr lIns="91440" rIns="91440" tIns="45720" bIns="45720" anchor="ctr">
            <a:noAutofit/>
          </a:bodyPr>
          <a:lstStyle>
            <a:lvl1pPr indent="0" algn="r">
              <a:lnSpc>
                <a:spcPct val="100000"/>
              </a:lnSpc>
              <a:buNone/>
              <a:tabLst>
                <a:tab algn="l" pos="0"/>
              </a:tabLst>
              <a:defRPr b="0" lang="en-US" sz="1200" strike="noStrike" u="none">
                <a:solidFill>
                  <a:srgbClr val="898989"/>
                </a:solidFill>
                <a:uFillTx/>
                <a:latin typeface="Calibri"/>
                <a:ea typeface="Calibri"/>
              </a:defRPr>
            </a:lvl1pPr>
          </a:lstStyle>
          <a:p>
            <a:pPr indent="0" algn="r">
              <a:lnSpc>
                <a:spcPct val="100000"/>
              </a:lnSpc>
              <a:buNone/>
              <a:tabLst>
                <a:tab algn="l" pos="0"/>
              </a:tabLst>
            </a:pPr>
            <a:fld id="{9EEA6F56-12D6-4E86-82E4-32F5F6F70281}" type="slidenum">
              <a:rPr b="0" lang="en-US" sz="1200" strike="noStrike" u="none">
                <a:solidFill>
                  <a:srgbClr val="898989"/>
                </a:solidFill>
                <a:uFillTx/>
                <a:latin typeface="Calibri"/>
                <a:ea typeface="Calibri"/>
              </a:rPr>
              <a:t>&lt;number&gt;</a:t>
            </a:fld>
            <a:endParaRPr b="0" lang="en-IN" sz="1200" strike="noStrike" u="none">
              <a:solidFill>
                <a:srgbClr val="000000"/>
              </a:solidFill>
              <a:uFillTx/>
              <a:latin typeface="Times New Roman"/>
            </a:endParaRPr>
          </a:p>
        </p:txBody>
      </p:sp>
    </p:spTree>
  </p:cSld>
  <p:clrMap bg1="lt1" tx1="dk1" bg2="dk2" tx2="lt2" accent1="accent1" accent2="accent2" accent3="accent3" accent4="accent4" accent5="accent5" accent6="accent6" hlink="hlink" folHlink="folHlink"/>
  <p:sldLayoutIdLst>
    <p:sldLayoutId id="2147483663" r:id="rId2"/>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0" name="PlaceHolder 1"/>
          <p:cNvSpPr>
            <a:spLocks noGrp="1"/>
          </p:cNvSpPr>
          <p:nvPr>
            <p:ph type="dt" idx="25"/>
          </p:nvPr>
        </p:nvSpPr>
        <p:spPr>
          <a:xfrm>
            <a:off x="838080" y="6356520"/>
            <a:ext cx="2742840" cy="364680"/>
          </a:xfrm>
          <a:prstGeom prst="rect">
            <a:avLst/>
          </a:prstGeom>
          <a:noFill/>
          <a:ln w="0">
            <a:noFill/>
          </a:ln>
        </p:spPr>
        <p:txBody>
          <a:bodyPr lIns="91440" rIns="91440" tIns="45720" bIns="45720" anchor="ctr">
            <a:noAutofit/>
          </a:bodyPr>
          <a:lstStyle>
            <a:lvl1pPr indent="0">
              <a:buNone/>
              <a:defRPr b="0" lang="en-IN" sz="1400" strike="noStrike" u="none">
                <a:solidFill>
                  <a:srgbClr val="000000"/>
                </a:solidFill>
                <a:uFillTx/>
                <a:latin typeface="Times New Roman"/>
              </a:defRPr>
            </a:lvl1pPr>
          </a:lstStyle>
          <a:p>
            <a:pPr indent="0">
              <a:buNone/>
            </a:pPr>
            <a:r>
              <a:rPr b="0" lang="en-IN" sz="1400" strike="noStrike" u="none">
                <a:solidFill>
                  <a:srgbClr val="000000"/>
                </a:solidFill>
                <a:uFillTx/>
                <a:latin typeface="Times New Roman"/>
              </a:rPr>
              <a:t>&lt;date/time&gt;</a:t>
            </a:r>
            <a:endParaRPr b="0" lang="en-IN" sz="1400" strike="noStrike" u="none">
              <a:solidFill>
                <a:srgbClr val="000000"/>
              </a:solidFill>
              <a:uFillTx/>
              <a:latin typeface="Times New Roman"/>
            </a:endParaRPr>
          </a:p>
        </p:txBody>
      </p:sp>
      <p:sp>
        <p:nvSpPr>
          <p:cNvPr id="51" name="PlaceHolder 2"/>
          <p:cNvSpPr>
            <a:spLocks noGrp="1"/>
          </p:cNvSpPr>
          <p:nvPr>
            <p:ph type="ftr" idx="26"/>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IN" sz="1400" strike="noStrike" u="none">
                <a:solidFill>
                  <a:srgbClr val="000000"/>
                </a:solidFill>
                <a:uFillTx/>
                <a:latin typeface="Times New Roman"/>
              </a:defRPr>
            </a:lvl1pPr>
          </a:lstStyle>
          <a:p>
            <a:pPr indent="0" algn="ctr">
              <a:buNone/>
            </a:pPr>
            <a:r>
              <a:rPr b="0" lang="en-IN" sz="1400" strike="noStrike" u="none">
                <a:solidFill>
                  <a:srgbClr val="000000"/>
                </a:solidFill>
                <a:uFillTx/>
                <a:latin typeface="Times New Roman"/>
              </a:rPr>
              <a:t>&lt;footer&gt;</a:t>
            </a:r>
            <a:endParaRPr b="0" lang="en-IN" sz="1400" strike="noStrike" u="none">
              <a:solidFill>
                <a:srgbClr val="000000"/>
              </a:solidFill>
              <a:uFillTx/>
              <a:latin typeface="Times New Roman"/>
            </a:endParaRPr>
          </a:p>
        </p:txBody>
      </p:sp>
      <p:sp>
        <p:nvSpPr>
          <p:cNvPr id="52" name="PlaceHolder 3"/>
          <p:cNvSpPr>
            <a:spLocks noGrp="1"/>
          </p:cNvSpPr>
          <p:nvPr>
            <p:ph type="sldNum" idx="27"/>
          </p:nvPr>
        </p:nvSpPr>
        <p:spPr>
          <a:xfrm>
            <a:off x="8610480" y="6356520"/>
            <a:ext cx="2742840" cy="364680"/>
          </a:xfrm>
          <a:prstGeom prst="rect">
            <a:avLst/>
          </a:prstGeom>
          <a:noFill/>
          <a:ln w="0">
            <a:noFill/>
          </a:ln>
        </p:spPr>
        <p:txBody>
          <a:bodyPr lIns="91440" rIns="91440" tIns="45720" bIns="45720" anchor="ctr">
            <a:noAutofit/>
          </a:bodyPr>
          <a:lstStyle>
            <a:lvl1pPr indent="0" algn="r">
              <a:lnSpc>
                <a:spcPct val="100000"/>
              </a:lnSpc>
              <a:buNone/>
              <a:tabLst>
                <a:tab algn="l" pos="0"/>
              </a:tabLst>
              <a:defRPr b="0" lang="en-US" sz="1200" strike="noStrike" u="none">
                <a:solidFill>
                  <a:srgbClr val="898989"/>
                </a:solidFill>
                <a:uFillTx/>
                <a:latin typeface="Calibri"/>
                <a:ea typeface="Calibri"/>
              </a:defRPr>
            </a:lvl1pPr>
          </a:lstStyle>
          <a:p>
            <a:pPr indent="0" algn="r">
              <a:lnSpc>
                <a:spcPct val="100000"/>
              </a:lnSpc>
              <a:buNone/>
              <a:tabLst>
                <a:tab algn="l" pos="0"/>
              </a:tabLst>
            </a:pPr>
            <a:fld id="{13DBAC9F-84AF-465D-9124-5A3EA87C355B}" type="slidenum">
              <a:rPr b="0" lang="en-US" sz="1200" strike="noStrike" u="none">
                <a:solidFill>
                  <a:srgbClr val="898989"/>
                </a:solidFill>
                <a:uFillTx/>
                <a:latin typeface="Calibri"/>
                <a:ea typeface="Calibri"/>
              </a:rPr>
              <a:t>&lt;number&gt;</a:t>
            </a:fld>
            <a:endParaRPr b="0" lang="en-IN" sz="1200" strike="noStrike" u="none">
              <a:solidFill>
                <a:srgbClr val="000000"/>
              </a:solidFill>
              <a:uFillTx/>
              <a:latin typeface="Times New Roman"/>
            </a:endParaRPr>
          </a:p>
        </p:txBody>
      </p:sp>
    </p:spTree>
  </p:cSld>
  <p:clrMap bg1="lt1" tx1="dk1" bg2="dk2" tx2="lt2" accent1="accent1" accent2="accent2" accent3="accent3" accent4="accent4" accent5="accent5" accent6="accent6" hlink="hlink" folHlink="folHlink"/>
  <p:sldLayoutIdLst>
    <p:sldLayoutId id="2147483665" r:id="rId2"/>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jpeg"/><Relationship Id="rId3"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1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jpeg"/><Relationship Id="rId3" Type="http://schemas.openxmlformats.org/officeDocument/2006/relationships/slideLayout" Target="../slideLayouts/slideLayout4.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13.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4.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15.xml.rels><?xml version="1.0" encoding="UTF-8"?>
<Relationships xmlns="http://schemas.openxmlformats.org/package/2006/relationships"><Relationship Id="rId1" Type="http://schemas.openxmlformats.org/officeDocument/2006/relationships/image" Target="../media/image15.jpeg"/><Relationship Id="rId2" Type="http://schemas.openxmlformats.org/officeDocument/2006/relationships/slideLayout" Target="../slideLayouts/slideLayout4.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17.xml.rels><?xml version="1.0" encoding="UTF-8"?>
<Relationships xmlns="http://schemas.openxmlformats.org/package/2006/relationships"><Relationship Id="rId1" Type="http://schemas.openxmlformats.org/officeDocument/2006/relationships/video" Target="../media/media16.mp4"/><Relationship Id="rId2" Type="http://schemas.microsoft.com/office/2007/relationships/media" Target="../media/media16.mp4"/><Relationship Id="rId3" Type="http://schemas.openxmlformats.org/officeDocument/2006/relationships/image" Target="../media/image17.png"/><Relationship Id="rId4" Type="http://schemas.openxmlformats.org/officeDocument/2006/relationships/slideLayout" Target="../slideLayouts/slideLayout4.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19.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jpeg"/><Relationship Id="rId3" Type="http://schemas.openxmlformats.org/officeDocument/2006/relationships/slideLayout" Target="../slideLayouts/slideLayout4.xml"/>
</Relationships>
</file>

<file path=ppt/slides/_rels/slide2.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jpeg"/><Relationship Id="rId3" Type="http://schemas.openxmlformats.org/officeDocument/2006/relationships/image" Target="../media/image3.jpeg"/><Relationship Id="rId4" Type="http://schemas.openxmlformats.org/officeDocument/2006/relationships/slideLayout" Target="../slideLayouts/slideLayout4.xml"/>
</Relationships>
</file>

<file path=ppt/slides/_rels/slide20.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jpeg"/><Relationship Id="rId3" Type="http://schemas.openxmlformats.org/officeDocument/2006/relationships/slideLayout" Target="../slideLayouts/slideLayout4.xml"/>
</Relationships>
</file>

<file path=ppt/slides/_rels/slide3.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jpeg"/><Relationship Id="rId3" Type="http://schemas.openxmlformats.org/officeDocument/2006/relationships/slideLayout" Target="../slideLayouts/slideLayout4.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jpeg"/><Relationship Id="rId3" Type="http://schemas.openxmlformats.org/officeDocument/2006/relationships/slideLayout" Target="../slideLayouts/slideLayout4.xml"/>
</Relationships>
</file>

<file path=ppt/slides/_rels/slide5.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4.xml"/>
</Relationships>
</file>

<file path=ppt/slides/_rels/slide6.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jpeg"/><Relationship Id="rId3" Type="http://schemas.openxmlformats.org/officeDocument/2006/relationships/image" Target="../media/image5.jpeg"/><Relationship Id="rId4" Type="http://schemas.openxmlformats.org/officeDocument/2006/relationships/image" Target="../media/image6.jpeg"/><Relationship Id="rId5" Type="http://schemas.openxmlformats.org/officeDocument/2006/relationships/image" Target="../media/image7.png"/><Relationship Id="rId6" Type="http://schemas.openxmlformats.org/officeDocument/2006/relationships/image" Target="../media/image8.png"/><Relationship Id="rId7" Type="http://schemas.openxmlformats.org/officeDocument/2006/relationships/slideLayout" Target="../slideLayouts/slideLayout4.xml"/>
</Relationships>
</file>

<file path=ppt/slides/_rels/slide7.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4.xml"/>
</Relationships>
</file>

<file path=ppt/slides/_rels/slide8.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slideLayout" Target="../slideLayouts/slideLayout4.xml"/>
</Relationships>
</file>

<file path=ppt/slides/_rels/slide9.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jpeg"/><Relationship Id="rId3" Type="http://schemas.openxmlformats.org/officeDocument/2006/relationships/image" Target="../media/image13.png"/><Relationship Id="rId4" Type="http://schemas.openxmlformats.org/officeDocument/2006/relationships/slideLayout" Target="../slideLayouts/slideLayout4.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6" name="PlaceHolder 1"/>
          <p:cNvSpPr>
            <a:spLocks noGrp="1"/>
          </p:cNvSpPr>
          <p:nvPr>
            <p:ph type="title"/>
          </p:nvPr>
        </p:nvSpPr>
        <p:spPr>
          <a:xfrm>
            <a:off x="2589120" y="1846080"/>
            <a:ext cx="7013160" cy="2058480"/>
          </a:xfrm>
          <a:prstGeom prst="rect">
            <a:avLst/>
          </a:prstGeom>
          <a:noFill/>
          <a:ln w="0">
            <a:noFill/>
          </a:ln>
        </p:spPr>
        <p:txBody>
          <a:bodyPr lIns="91440" rIns="91440" tIns="45720" bIns="45720" anchor="b">
            <a:noAutofit/>
          </a:bodyPr>
          <a:p>
            <a:pPr indent="0" algn="ctr">
              <a:lnSpc>
                <a:spcPct val="90000"/>
              </a:lnSpc>
              <a:buNone/>
              <a:tabLst>
                <a:tab algn="l" pos="0"/>
              </a:tabLst>
            </a:pPr>
            <a:r>
              <a:rPr b="1" lang="en-US" sz="4800" strike="noStrike" u="none">
                <a:solidFill>
                  <a:schemeClr val="dk1"/>
                </a:solidFill>
                <a:uFillTx/>
                <a:latin typeface="Calibri"/>
                <a:ea typeface="Calibri"/>
              </a:rPr>
              <a:t> </a:t>
            </a:r>
            <a:r>
              <a:rPr b="1" lang="en-IN" sz="4800" strike="noStrike" u="none">
                <a:solidFill>
                  <a:schemeClr val="dk1"/>
                </a:solidFill>
                <a:uFillTx/>
                <a:latin typeface="Calibri"/>
                <a:ea typeface="Calibri"/>
              </a:rPr>
              <a:t>Autonomous Drone Navigation and Object Recognition</a:t>
            </a:r>
            <a:endParaRPr b="0" lang="en-IN" sz="4800" strike="noStrike" u="none">
              <a:solidFill>
                <a:srgbClr val="000000"/>
              </a:solidFill>
              <a:uFillTx/>
              <a:latin typeface="Arial"/>
            </a:endParaRPr>
          </a:p>
        </p:txBody>
      </p:sp>
      <p:sp>
        <p:nvSpPr>
          <p:cNvPr id="67" name="PlaceHolder 2"/>
          <p:cNvSpPr>
            <a:spLocks noGrp="1"/>
          </p:cNvSpPr>
          <p:nvPr>
            <p:ph type="subTitle"/>
          </p:nvPr>
        </p:nvSpPr>
        <p:spPr>
          <a:xfrm>
            <a:off x="1622160" y="4226040"/>
            <a:ext cx="9045360" cy="1918800"/>
          </a:xfrm>
          <a:prstGeom prst="rect">
            <a:avLst/>
          </a:prstGeom>
          <a:noFill/>
          <a:ln w="0">
            <a:noFill/>
          </a:ln>
        </p:spPr>
        <p:txBody>
          <a:bodyPr lIns="91440" rIns="91440" tIns="45720" bIns="45720" anchor="t">
            <a:noAutofit/>
          </a:bodyPr>
          <a:p>
            <a:pPr indent="0" algn="ctr">
              <a:lnSpc>
                <a:spcPct val="90000"/>
              </a:lnSpc>
              <a:buNone/>
              <a:tabLst>
                <a:tab algn="l" pos="0"/>
              </a:tabLst>
            </a:pPr>
            <a:r>
              <a:rPr b="0" lang="en-US" sz="2400" strike="noStrike" u="none">
                <a:solidFill>
                  <a:schemeClr val="dk1"/>
                </a:solidFill>
                <a:uFillTx/>
                <a:latin typeface="Calibri"/>
                <a:ea typeface="Calibri"/>
              </a:rPr>
              <a:t>   </a:t>
            </a:r>
            <a:r>
              <a:rPr b="0" lang="fi-FI" sz="2400" strike="noStrike" u="none">
                <a:solidFill>
                  <a:schemeClr val="dk1"/>
                </a:solidFill>
                <a:uFillTx/>
                <a:latin typeface="Calibri"/>
                <a:ea typeface="Calibri"/>
              </a:rPr>
              <a:t>Aishwarya.A[192225114]</a:t>
            </a:r>
            <a:endParaRPr b="0" lang="en-IN" sz="2400" strike="noStrike" u="none">
              <a:solidFill>
                <a:srgbClr val="000000"/>
              </a:solidFill>
              <a:uFillTx/>
              <a:latin typeface="Arial"/>
            </a:endParaRPr>
          </a:p>
          <a:p>
            <a:pPr indent="0" algn="ctr">
              <a:lnSpc>
                <a:spcPct val="90000"/>
              </a:lnSpc>
              <a:spcBef>
                <a:spcPts val="1001"/>
              </a:spcBef>
              <a:buNone/>
              <a:tabLst>
                <a:tab algn="l" pos="0"/>
              </a:tabLst>
            </a:pPr>
            <a:endParaRPr b="0" lang="en-IN" sz="2400" strike="noStrike" u="none">
              <a:solidFill>
                <a:srgbClr val="000000"/>
              </a:solidFill>
              <a:uFillTx/>
              <a:latin typeface="Arial"/>
            </a:endParaRPr>
          </a:p>
          <a:p>
            <a:pPr indent="0" algn="ctr">
              <a:lnSpc>
                <a:spcPct val="90000"/>
              </a:lnSpc>
              <a:spcBef>
                <a:spcPts val="1001"/>
              </a:spcBef>
              <a:buNone/>
              <a:tabLst>
                <a:tab algn="l" pos="0"/>
              </a:tabLst>
            </a:pPr>
            <a:endParaRPr b="0" lang="en-IN" sz="2400" strike="noStrike" u="none">
              <a:solidFill>
                <a:srgbClr val="000000"/>
              </a:solidFill>
              <a:uFillTx/>
              <a:latin typeface="Arial"/>
            </a:endParaRPr>
          </a:p>
        </p:txBody>
      </p:sp>
      <p:pic>
        <p:nvPicPr>
          <p:cNvPr id="68" name="Google Shape;86;p13" descr=""/>
          <p:cNvPicPr/>
          <p:nvPr/>
        </p:nvPicPr>
        <p:blipFill>
          <a:blip r:embed="rId1"/>
          <a:stretch/>
        </p:blipFill>
        <p:spPr>
          <a:xfrm>
            <a:off x="263520" y="600120"/>
            <a:ext cx="2144520" cy="1706040"/>
          </a:xfrm>
          <a:prstGeom prst="rect">
            <a:avLst/>
          </a:prstGeom>
          <a:ln w="0">
            <a:noFill/>
          </a:ln>
        </p:spPr>
      </p:pic>
      <p:pic>
        <p:nvPicPr>
          <p:cNvPr id="69" name="Google Shape;87;p13" descr=""/>
          <p:cNvPicPr/>
          <p:nvPr/>
        </p:nvPicPr>
        <p:blipFill>
          <a:blip r:embed="rId2"/>
          <a:stretch/>
        </p:blipFill>
        <p:spPr>
          <a:xfrm>
            <a:off x="9718560" y="385920"/>
            <a:ext cx="2244240" cy="2595240"/>
          </a:xfrm>
          <a:prstGeom prst="rect">
            <a:avLst/>
          </a:prstGeom>
          <a:ln w="0">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PlaceHolder 1"/>
          <p:cNvSpPr>
            <a:spLocks noGrp="1"/>
          </p:cNvSpPr>
          <p:nvPr>
            <p:ph type="title"/>
          </p:nvPr>
        </p:nvSpPr>
        <p:spPr>
          <a:xfrm>
            <a:off x="838080" y="681120"/>
            <a:ext cx="10515240" cy="1066320"/>
          </a:xfrm>
          <a:prstGeom prst="rect">
            <a:avLst/>
          </a:prstGeom>
          <a:noFill/>
          <a:ln w="0">
            <a:noFill/>
          </a:ln>
        </p:spPr>
        <p:txBody>
          <a:bodyPr lIns="91440" rIns="91440" tIns="45720" bIns="45720" anchor="ctr">
            <a:noAutofit/>
          </a:bodyPr>
          <a:p>
            <a:pPr indent="0">
              <a:lnSpc>
                <a:spcPct val="90000"/>
              </a:lnSpc>
              <a:buNone/>
              <a:tabLst>
                <a:tab algn="l" pos="0"/>
              </a:tabLst>
            </a:pPr>
            <a:r>
              <a:rPr b="1" lang="en-US" sz="4400" strike="noStrike" u="none">
                <a:solidFill>
                  <a:schemeClr val="dk1"/>
                </a:solidFill>
                <a:uFillTx/>
                <a:latin typeface="Calibri"/>
                <a:ea typeface="Calibri"/>
              </a:rPr>
              <a:t>                       </a:t>
            </a:r>
            <a:r>
              <a:rPr b="1" lang="en-US" sz="4800" strike="noStrike" u="none">
                <a:solidFill>
                  <a:schemeClr val="dk1"/>
                </a:solidFill>
                <a:uFillTx/>
                <a:latin typeface="Calibri"/>
                <a:ea typeface="Calibri"/>
              </a:rPr>
              <a:t>DISCUSSION-01</a:t>
            </a:r>
            <a:endParaRPr b="0" lang="en-IN" sz="4800" strike="noStrike" u="none">
              <a:solidFill>
                <a:srgbClr val="000000"/>
              </a:solidFill>
              <a:uFillTx/>
              <a:latin typeface="Arial"/>
            </a:endParaRPr>
          </a:p>
        </p:txBody>
      </p:sp>
      <p:sp>
        <p:nvSpPr>
          <p:cNvPr id="103" name="PlaceHolder 2"/>
          <p:cNvSpPr>
            <a:spLocks noGrp="1"/>
          </p:cNvSpPr>
          <p:nvPr>
            <p:ph/>
          </p:nvPr>
        </p:nvSpPr>
        <p:spPr>
          <a:xfrm>
            <a:off x="1533600" y="2387520"/>
            <a:ext cx="9104040" cy="3789000"/>
          </a:xfrm>
          <a:prstGeom prst="rect">
            <a:avLst/>
          </a:prstGeom>
          <a:noFill/>
          <a:ln w="0">
            <a:noFill/>
          </a:ln>
        </p:spPr>
        <p:txBody>
          <a:bodyPr lIns="91440" rIns="91440" tIns="45720" bIns="45720" anchor="t">
            <a:noAutofit/>
          </a:bodyPr>
          <a:p>
            <a:pPr indent="0">
              <a:lnSpc>
                <a:spcPct val="90000"/>
              </a:lnSpc>
              <a:buNone/>
              <a:tabLst>
                <a:tab algn="l" pos="0"/>
              </a:tabLst>
            </a:pPr>
            <a:r>
              <a:rPr b="0" lang="en-IN" sz="4400" strike="noStrike" u="none">
                <a:solidFill>
                  <a:srgbClr val="000000"/>
                </a:solidFill>
                <a:uFillTx/>
                <a:latin typeface="Times New Roman"/>
                <a:ea typeface="Times New Roman"/>
              </a:rPr>
              <a:t>What challenges are associated with integrating computer vision and deep learning algorithms for object recognition in a real-time drone environment?</a:t>
            </a:r>
            <a:endParaRPr b="0" lang="en-IN" sz="44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PlaceHolder 1"/>
          <p:cNvSpPr>
            <a:spLocks noGrp="1"/>
          </p:cNvSpPr>
          <p:nvPr>
            <p:ph type="title"/>
          </p:nvPr>
        </p:nvSpPr>
        <p:spPr>
          <a:xfrm>
            <a:off x="838080" y="365040"/>
            <a:ext cx="10515240" cy="772920"/>
          </a:xfrm>
          <a:prstGeom prst="rect">
            <a:avLst/>
          </a:prstGeom>
          <a:noFill/>
          <a:ln w="0">
            <a:noFill/>
          </a:ln>
        </p:spPr>
        <p:txBody>
          <a:bodyPr lIns="91440" rIns="91440" tIns="45720" bIns="45720" anchor="ctr">
            <a:noAutofit/>
          </a:bodyPr>
          <a:p>
            <a:pPr indent="0">
              <a:lnSpc>
                <a:spcPct val="90000"/>
              </a:lnSpc>
              <a:buNone/>
              <a:tabLst>
                <a:tab algn="l" pos="0"/>
              </a:tabLst>
            </a:pPr>
            <a:r>
              <a:rPr b="1" lang="en-US" sz="4400" strike="noStrike" u="none">
                <a:solidFill>
                  <a:schemeClr val="dk1"/>
                </a:solidFill>
                <a:uFillTx/>
                <a:latin typeface="Calibri"/>
                <a:ea typeface="Calibri"/>
              </a:rPr>
              <a:t>                       </a:t>
            </a:r>
            <a:r>
              <a:rPr b="1" lang="en-US" sz="4400" strike="noStrike" u="none">
                <a:solidFill>
                  <a:schemeClr val="dk1"/>
                </a:solidFill>
                <a:uFillTx/>
                <a:latin typeface="Calibri"/>
                <a:ea typeface="Calibri"/>
              </a:rPr>
              <a:t>Challenges</a:t>
            </a:r>
            <a:endParaRPr b="0" lang="en-IN" sz="4400" strike="noStrike" u="none">
              <a:solidFill>
                <a:srgbClr val="000000"/>
              </a:solidFill>
              <a:uFillTx/>
              <a:latin typeface="Arial"/>
            </a:endParaRPr>
          </a:p>
        </p:txBody>
      </p:sp>
      <p:sp>
        <p:nvSpPr>
          <p:cNvPr id="105" name="PlaceHolder 2"/>
          <p:cNvSpPr>
            <a:spLocks noGrp="1"/>
          </p:cNvSpPr>
          <p:nvPr>
            <p:ph/>
          </p:nvPr>
        </p:nvSpPr>
        <p:spPr>
          <a:xfrm>
            <a:off x="122400" y="1859040"/>
            <a:ext cx="12069360" cy="4814640"/>
          </a:xfrm>
          <a:prstGeom prst="rect">
            <a:avLst/>
          </a:prstGeom>
          <a:noFill/>
          <a:ln w="0">
            <a:noFill/>
          </a:ln>
        </p:spPr>
        <p:txBody>
          <a:bodyPr lIns="91440" rIns="91440" tIns="45720" bIns="45720" anchor="t">
            <a:normAutofit/>
          </a:bodyPr>
          <a:p>
            <a:pPr marL="457200" indent="-343080">
              <a:lnSpc>
                <a:spcPct val="90000"/>
              </a:lnSpc>
              <a:spcBef>
                <a:spcPts val="1001"/>
              </a:spcBef>
              <a:buClr>
                <a:srgbClr val="000000"/>
              </a:buClr>
              <a:buFont typeface="Arial"/>
              <a:buAutoNum type="arabicPeriod"/>
            </a:pPr>
            <a:r>
              <a:rPr b="1" lang="en-US" sz="2600" strike="noStrike" u="none">
                <a:solidFill>
                  <a:srgbClr val="0d0d0d"/>
                </a:solidFill>
                <a:uFillTx/>
                <a:latin typeface="Calibri"/>
                <a:ea typeface="Calibri"/>
              </a:rPr>
              <a:t>Limited computational resources</a:t>
            </a:r>
            <a:r>
              <a:rPr b="0" lang="en-US" sz="2600" strike="noStrike" u="none">
                <a:solidFill>
                  <a:srgbClr val="0d0d0d"/>
                </a:solidFill>
                <a:uFillTx/>
                <a:latin typeface="Calibri"/>
                <a:ea typeface="Calibri"/>
              </a:rPr>
              <a:t>: Drones have limited processing power and memory, making it challenging to run complex algorithms in real-time.</a:t>
            </a:r>
            <a:endParaRPr b="0" lang="en-IN" sz="2600" strike="noStrike" u="none">
              <a:solidFill>
                <a:srgbClr val="000000"/>
              </a:solidFill>
              <a:uFillTx/>
              <a:latin typeface="Arial"/>
            </a:endParaRPr>
          </a:p>
          <a:p>
            <a:pPr marL="457200" indent="-343080">
              <a:lnSpc>
                <a:spcPct val="90000"/>
              </a:lnSpc>
              <a:spcBef>
                <a:spcPts val="1001"/>
              </a:spcBef>
              <a:buClr>
                <a:srgbClr val="000000"/>
              </a:buClr>
              <a:buFont typeface="Arial"/>
              <a:buAutoNum type="arabicPeriod"/>
            </a:pPr>
            <a:r>
              <a:rPr b="1" lang="en-US" sz="2600" strike="noStrike" u="none">
                <a:solidFill>
                  <a:srgbClr val="0d0d0d"/>
                </a:solidFill>
                <a:uFillTx/>
                <a:latin typeface="Calibri"/>
                <a:ea typeface="Calibri"/>
              </a:rPr>
              <a:t>Real-time processing</a:t>
            </a:r>
            <a:r>
              <a:rPr b="0" lang="en-US" sz="2600" strike="noStrike" u="none">
                <a:solidFill>
                  <a:srgbClr val="0d0d0d"/>
                </a:solidFill>
                <a:uFillTx/>
                <a:latin typeface="Calibri"/>
                <a:ea typeface="Calibri"/>
              </a:rPr>
              <a:t>: Object recognition tasks require quick processing of visual data, which strains the drone's limited computational resources.</a:t>
            </a:r>
            <a:endParaRPr b="0" lang="en-IN" sz="2600" strike="noStrike" u="none">
              <a:solidFill>
                <a:srgbClr val="000000"/>
              </a:solidFill>
              <a:uFillTx/>
              <a:latin typeface="Arial"/>
            </a:endParaRPr>
          </a:p>
          <a:p>
            <a:pPr marL="457200" indent="-343080">
              <a:lnSpc>
                <a:spcPct val="90000"/>
              </a:lnSpc>
              <a:spcBef>
                <a:spcPts val="1001"/>
              </a:spcBef>
              <a:buClr>
                <a:srgbClr val="000000"/>
              </a:buClr>
              <a:buFont typeface="Arial"/>
              <a:buAutoNum type="arabicPeriod"/>
            </a:pPr>
            <a:r>
              <a:rPr b="1" lang="en-US" sz="2600" strike="noStrike" u="none">
                <a:solidFill>
                  <a:srgbClr val="0d0d0d"/>
                </a:solidFill>
                <a:uFillTx/>
                <a:latin typeface="Calibri"/>
                <a:ea typeface="Calibri"/>
              </a:rPr>
              <a:t>Environmental variability</a:t>
            </a:r>
            <a:r>
              <a:rPr b="0" lang="en-US" sz="2600" strike="noStrike" u="none">
                <a:solidFill>
                  <a:srgbClr val="0d0d0d"/>
                </a:solidFill>
                <a:uFillTx/>
                <a:latin typeface="Calibri"/>
                <a:ea typeface="Calibri"/>
              </a:rPr>
              <a:t>: Real-world environments vary in lighting, weather, and background clutter, challenging the algorithms' robustness.</a:t>
            </a:r>
            <a:endParaRPr b="0" lang="en-IN" sz="2600" strike="noStrike" u="none">
              <a:solidFill>
                <a:srgbClr val="000000"/>
              </a:solidFill>
              <a:uFillTx/>
              <a:latin typeface="Arial"/>
            </a:endParaRPr>
          </a:p>
          <a:p>
            <a:pPr marL="457200" indent="-343080">
              <a:lnSpc>
                <a:spcPct val="90000"/>
              </a:lnSpc>
              <a:spcBef>
                <a:spcPts val="1001"/>
              </a:spcBef>
              <a:buClr>
                <a:srgbClr val="000000"/>
              </a:buClr>
              <a:buFont typeface="Arial"/>
              <a:buAutoNum type="arabicPeriod"/>
            </a:pPr>
            <a:r>
              <a:rPr b="1" lang="en-US" sz="2600" strike="noStrike" u="none">
                <a:solidFill>
                  <a:srgbClr val="0d0d0d"/>
                </a:solidFill>
                <a:uFillTx/>
                <a:latin typeface="Calibri"/>
                <a:ea typeface="Calibri"/>
              </a:rPr>
              <a:t>Limited training data</a:t>
            </a:r>
            <a:r>
              <a:rPr b="0" lang="en-US" sz="2600" strike="noStrike" u="none">
                <a:solidFill>
                  <a:srgbClr val="0d0d0d"/>
                </a:solidFill>
                <a:uFillTx/>
                <a:latin typeface="Calibri"/>
                <a:ea typeface="Calibri"/>
              </a:rPr>
              <a:t>: Training machine learning models requires large labeled datasets, which can be difficult and expensive to collect for diverse scenarios.</a:t>
            </a:r>
            <a:endParaRPr b="0" lang="en-IN" sz="2600" strike="noStrike" u="none">
              <a:solidFill>
                <a:srgbClr val="000000"/>
              </a:solidFill>
              <a:uFillTx/>
              <a:latin typeface="Arial"/>
            </a:endParaRPr>
          </a:p>
          <a:p>
            <a:pPr marL="457200" indent="-343080">
              <a:lnSpc>
                <a:spcPct val="90000"/>
              </a:lnSpc>
              <a:spcBef>
                <a:spcPts val="1001"/>
              </a:spcBef>
              <a:buClr>
                <a:srgbClr val="000000"/>
              </a:buClr>
              <a:buFont typeface="Arial"/>
              <a:buAutoNum type="arabicPeriod"/>
            </a:pPr>
            <a:r>
              <a:rPr b="1" lang="en-US" sz="2600" strike="noStrike" u="none">
                <a:solidFill>
                  <a:srgbClr val="0d0d0d"/>
                </a:solidFill>
                <a:uFillTx/>
                <a:latin typeface="Calibri"/>
                <a:ea typeface="Calibri"/>
              </a:rPr>
              <a:t>Adaptability to new objects</a:t>
            </a:r>
            <a:r>
              <a:rPr b="0" lang="en-US" sz="2600" strike="noStrike" u="none">
                <a:solidFill>
                  <a:srgbClr val="0d0d0d"/>
                </a:solidFill>
                <a:uFillTx/>
                <a:latin typeface="Calibri"/>
                <a:ea typeface="Calibri"/>
              </a:rPr>
              <a:t>: Algorithms must generalize to new objects and adapt to variations not seen during training, ensuring robust performance in the field.</a:t>
            </a:r>
            <a:endParaRPr b="0" lang="en-IN" sz="2600" strike="noStrike" u="none">
              <a:solidFill>
                <a:srgbClr val="000000"/>
              </a:solidFill>
              <a:uFillTx/>
              <a:latin typeface="Arial"/>
            </a:endParaRPr>
          </a:p>
          <a:p>
            <a:pPr indent="0">
              <a:lnSpc>
                <a:spcPct val="70000"/>
              </a:lnSpc>
              <a:spcBef>
                <a:spcPts val="1001"/>
              </a:spcBef>
              <a:buNone/>
              <a:tabLst>
                <a:tab algn="l" pos="0"/>
              </a:tabLst>
            </a:pPr>
            <a:endParaRPr b="0" lang="en-IN" sz="2600" strike="noStrike" u="none">
              <a:solidFill>
                <a:srgbClr val="000000"/>
              </a:solidFill>
              <a:uFillTx/>
              <a:latin typeface="Arial"/>
            </a:endParaRPr>
          </a:p>
          <a:p>
            <a:pPr marL="228600" indent="-63360">
              <a:lnSpc>
                <a:spcPct val="90000"/>
              </a:lnSpc>
              <a:spcBef>
                <a:spcPts val="1001"/>
              </a:spcBef>
              <a:buNone/>
              <a:tabLst>
                <a:tab algn="l" pos="0"/>
              </a:tabLst>
            </a:pPr>
            <a:endParaRPr b="0" lang="en-IN" sz="2600" strike="noStrike" u="none">
              <a:solidFill>
                <a:srgbClr val="000000"/>
              </a:solidFill>
              <a:uFillTx/>
              <a:latin typeface="Arial"/>
            </a:endParaRPr>
          </a:p>
        </p:txBody>
      </p:sp>
      <p:pic>
        <p:nvPicPr>
          <p:cNvPr id="106" name="Google Shape;164;p23" descr=""/>
          <p:cNvPicPr/>
          <p:nvPr/>
        </p:nvPicPr>
        <p:blipFill>
          <a:blip r:embed="rId1"/>
          <a:stretch/>
        </p:blipFill>
        <p:spPr>
          <a:xfrm>
            <a:off x="122400" y="131760"/>
            <a:ext cx="2041200" cy="1391760"/>
          </a:xfrm>
          <a:prstGeom prst="rect">
            <a:avLst/>
          </a:prstGeom>
          <a:ln w="0">
            <a:noFill/>
          </a:ln>
        </p:spPr>
      </p:pic>
      <p:pic>
        <p:nvPicPr>
          <p:cNvPr id="107" name="Google Shape;165;p23" descr=""/>
          <p:cNvPicPr/>
          <p:nvPr/>
        </p:nvPicPr>
        <p:blipFill>
          <a:blip r:embed="rId2"/>
          <a:stretch/>
        </p:blipFill>
        <p:spPr>
          <a:xfrm>
            <a:off x="9605880" y="131760"/>
            <a:ext cx="2246040" cy="149364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8" name="PlaceHolder 1"/>
          <p:cNvSpPr>
            <a:spLocks noGrp="1"/>
          </p:cNvSpPr>
          <p:nvPr>
            <p:ph type="title"/>
          </p:nvPr>
        </p:nvSpPr>
        <p:spPr>
          <a:xfrm>
            <a:off x="838080" y="365040"/>
            <a:ext cx="10515240" cy="1352160"/>
          </a:xfrm>
          <a:prstGeom prst="rect">
            <a:avLst/>
          </a:prstGeom>
          <a:noFill/>
          <a:ln w="0">
            <a:noFill/>
          </a:ln>
        </p:spPr>
        <p:txBody>
          <a:bodyPr lIns="91440" rIns="91440" tIns="45720" bIns="45720" anchor="ctr">
            <a:noAutofit/>
          </a:bodyPr>
          <a:p>
            <a:pPr indent="0">
              <a:lnSpc>
                <a:spcPct val="90000"/>
              </a:lnSpc>
              <a:buNone/>
              <a:tabLst>
                <a:tab algn="l" pos="0"/>
              </a:tabLst>
            </a:pPr>
            <a:r>
              <a:rPr b="1" lang="en-US" sz="4400" strike="noStrike" u="none">
                <a:solidFill>
                  <a:schemeClr val="dk1"/>
                </a:solidFill>
                <a:uFillTx/>
                <a:latin typeface="Calibri"/>
                <a:ea typeface="Calibri"/>
              </a:rPr>
              <a:t>                     </a:t>
            </a:r>
            <a:r>
              <a:rPr b="1" lang="en-US" sz="4400" strike="noStrike" u="none">
                <a:solidFill>
                  <a:schemeClr val="dk1"/>
                </a:solidFill>
                <a:uFillTx/>
                <a:latin typeface="Calibri"/>
                <a:ea typeface="Calibri"/>
              </a:rPr>
              <a:t>DISCUSSION-02</a:t>
            </a:r>
            <a:endParaRPr b="0" lang="en-IN" sz="4400" strike="noStrike" u="none">
              <a:solidFill>
                <a:srgbClr val="000000"/>
              </a:solidFill>
              <a:uFillTx/>
              <a:latin typeface="Arial"/>
            </a:endParaRPr>
          </a:p>
        </p:txBody>
      </p:sp>
      <p:sp>
        <p:nvSpPr>
          <p:cNvPr id="109" name="PlaceHolder 2"/>
          <p:cNvSpPr>
            <a:spLocks noGrp="1"/>
          </p:cNvSpPr>
          <p:nvPr>
            <p:ph/>
          </p:nvPr>
        </p:nvSpPr>
        <p:spPr>
          <a:xfrm>
            <a:off x="1096920" y="2387520"/>
            <a:ext cx="10256400" cy="3789000"/>
          </a:xfrm>
          <a:prstGeom prst="rect">
            <a:avLst/>
          </a:prstGeom>
          <a:noFill/>
          <a:ln w="0">
            <a:noFill/>
          </a:ln>
        </p:spPr>
        <p:txBody>
          <a:bodyPr lIns="91440" rIns="91440" tIns="45720" bIns="45720" anchor="t">
            <a:noAutofit/>
          </a:bodyPr>
          <a:p>
            <a:pPr indent="0">
              <a:lnSpc>
                <a:spcPct val="90000"/>
              </a:lnSpc>
              <a:buNone/>
              <a:tabLst>
                <a:tab algn="l" pos="0"/>
              </a:tabLst>
            </a:pPr>
            <a:r>
              <a:rPr b="0" lang="en-IN" sz="4400" strike="noStrike" u="none">
                <a:solidFill>
                  <a:srgbClr val="000000"/>
                </a:solidFill>
                <a:uFillTx/>
                <a:latin typeface="Times New Roman"/>
                <a:ea typeface="Times New Roman"/>
              </a:rPr>
              <a:t>How can the drone effectively navigate through dynamic and unpredictable environments, adapting to changes in real-time?</a:t>
            </a:r>
            <a:endParaRPr b="0" lang="en-IN" sz="44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 name="PlaceHolder 1"/>
          <p:cNvSpPr>
            <a:spLocks noGrp="1"/>
          </p:cNvSpPr>
          <p:nvPr>
            <p:ph type="title"/>
          </p:nvPr>
        </p:nvSpPr>
        <p:spPr>
          <a:xfrm>
            <a:off x="838080" y="365040"/>
            <a:ext cx="10515240" cy="45720"/>
          </a:xfrm>
          <a:prstGeom prst="rect">
            <a:avLst/>
          </a:prstGeom>
          <a:noFill/>
          <a:ln w="0">
            <a:noFill/>
          </a:ln>
        </p:spPr>
        <p:txBody>
          <a:bodyPr lIns="91440" rIns="91440" tIns="22680" bIns="22680" anchor="ctr">
            <a:normAutofit fontScale="25000" lnSpcReduction="19999"/>
          </a:bodyPr>
          <a:p>
            <a:pPr indent="0">
              <a:lnSpc>
                <a:spcPct val="90000"/>
              </a:lnSpc>
              <a:buNone/>
              <a:tabLst>
                <a:tab algn="l" pos="0"/>
              </a:tabLst>
            </a:pPr>
            <a:r>
              <a:rPr b="0" lang="en-US" sz="4000" strike="noStrike" u="none">
                <a:solidFill>
                  <a:schemeClr val="dk1"/>
                </a:solidFill>
                <a:uFillTx/>
                <a:latin typeface="Calibri"/>
                <a:ea typeface="Calibri"/>
              </a:rPr>
              <a:t>                                 </a:t>
            </a:r>
            <a:endParaRPr b="0" lang="en-IN" sz="4000" strike="noStrike" u="none">
              <a:solidFill>
                <a:srgbClr val="000000"/>
              </a:solidFill>
              <a:uFillTx/>
              <a:latin typeface="Arial"/>
            </a:endParaRPr>
          </a:p>
        </p:txBody>
      </p:sp>
      <p:sp>
        <p:nvSpPr>
          <p:cNvPr id="111" name="PlaceHolder 2"/>
          <p:cNvSpPr>
            <a:spLocks noGrp="1"/>
          </p:cNvSpPr>
          <p:nvPr>
            <p:ph/>
          </p:nvPr>
        </p:nvSpPr>
        <p:spPr>
          <a:xfrm>
            <a:off x="-132120" y="0"/>
            <a:ext cx="7560000" cy="6735240"/>
          </a:xfrm>
          <a:prstGeom prst="rect">
            <a:avLst/>
          </a:prstGeom>
          <a:noFill/>
          <a:ln w="0">
            <a:noFill/>
          </a:ln>
        </p:spPr>
        <p:txBody>
          <a:bodyPr lIns="91440" rIns="91440" tIns="45720" bIns="45720" anchor="t">
            <a:normAutofit/>
          </a:bodyPr>
          <a:p>
            <a:pPr marL="114480" indent="0">
              <a:lnSpc>
                <a:spcPct val="90000"/>
              </a:lnSpc>
              <a:spcBef>
                <a:spcPts val="1001"/>
              </a:spcBef>
              <a:buNone/>
              <a:tabLst>
                <a:tab algn="l" pos="0"/>
              </a:tabLst>
            </a:pPr>
            <a:r>
              <a:rPr b="0" lang="en-US" sz="2600" strike="noStrike" u="none">
                <a:solidFill>
                  <a:srgbClr val="0d0d0d"/>
                </a:solidFill>
                <a:uFillTx/>
                <a:latin typeface="Calibri"/>
                <a:ea typeface="Calibri"/>
              </a:rPr>
              <a:t>Simultaneous Localization and Mapping (SLAM) is a technique used by robots and autonomous systems, including drones, to create a map of an unknown environment while simultaneously determining their own position within that environment.</a:t>
            </a:r>
            <a:endParaRPr b="0" lang="en-IN" sz="2600" strike="noStrike" u="none">
              <a:solidFill>
                <a:srgbClr val="000000"/>
              </a:solidFill>
              <a:uFillTx/>
              <a:latin typeface="Arial"/>
            </a:endParaRPr>
          </a:p>
          <a:p>
            <a:pPr marL="457200" indent="-343080">
              <a:lnSpc>
                <a:spcPct val="90000"/>
              </a:lnSpc>
              <a:spcBef>
                <a:spcPts val="1001"/>
              </a:spcBef>
              <a:buClr>
                <a:srgbClr val="000000"/>
              </a:buClr>
              <a:buFont typeface="Arial"/>
              <a:buAutoNum type="arabicPeriod"/>
              <a:tabLst>
                <a:tab algn="l" pos="0"/>
              </a:tabLst>
            </a:pPr>
            <a:r>
              <a:rPr b="1" lang="en-US" sz="2600" strike="noStrike" u="none">
                <a:solidFill>
                  <a:srgbClr val="0d0d0d"/>
                </a:solidFill>
                <a:uFillTx/>
                <a:latin typeface="Calibri"/>
                <a:ea typeface="Calibri"/>
              </a:rPr>
              <a:t>Localization</a:t>
            </a:r>
            <a:r>
              <a:rPr b="0" lang="en-US" sz="2600" strike="noStrike" u="none">
                <a:solidFill>
                  <a:srgbClr val="0d0d0d"/>
                </a:solidFill>
                <a:uFillTx/>
                <a:latin typeface="Calibri"/>
                <a:ea typeface="Calibri"/>
              </a:rPr>
              <a:t>: The drone estimates its own position relative to the environment using sensor data like GPS.</a:t>
            </a:r>
            <a:endParaRPr b="0" lang="en-IN" sz="2600" strike="noStrike" u="none">
              <a:solidFill>
                <a:srgbClr val="000000"/>
              </a:solidFill>
              <a:uFillTx/>
              <a:latin typeface="Arial"/>
            </a:endParaRPr>
          </a:p>
          <a:p>
            <a:pPr marL="457200" indent="-343080">
              <a:lnSpc>
                <a:spcPct val="90000"/>
              </a:lnSpc>
              <a:spcBef>
                <a:spcPts val="1001"/>
              </a:spcBef>
              <a:buClr>
                <a:srgbClr val="000000"/>
              </a:buClr>
              <a:buFont typeface="Arial"/>
              <a:buAutoNum type="arabicPeriod"/>
              <a:tabLst>
                <a:tab algn="l" pos="0"/>
              </a:tabLst>
            </a:pPr>
            <a:r>
              <a:rPr b="1" lang="en-US" sz="2600" strike="noStrike" u="none">
                <a:solidFill>
                  <a:srgbClr val="0d0d0d"/>
                </a:solidFill>
                <a:uFillTx/>
                <a:latin typeface="Calibri"/>
                <a:ea typeface="Calibri"/>
              </a:rPr>
              <a:t>Mapping</a:t>
            </a:r>
            <a:r>
              <a:rPr b="0" lang="en-US" sz="2600" strike="noStrike" u="none">
                <a:solidFill>
                  <a:srgbClr val="0d0d0d"/>
                </a:solidFill>
                <a:uFillTx/>
                <a:latin typeface="Calibri"/>
                <a:ea typeface="Calibri"/>
              </a:rPr>
              <a:t>: Simultaneously, the drone builds a map of the environment based on sensor data, such as laser scans, camera images, or depth measurements from lidar sensors.</a:t>
            </a:r>
            <a:endParaRPr b="0" lang="en-IN" sz="2600" strike="noStrike" u="none">
              <a:solidFill>
                <a:srgbClr val="000000"/>
              </a:solidFill>
              <a:uFillTx/>
              <a:latin typeface="Arial"/>
            </a:endParaRPr>
          </a:p>
          <a:p>
            <a:pPr marL="457200" indent="-343080">
              <a:lnSpc>
                <a:spcPct val="90000"/>
              </a:lnSpc>
              <a:spcBef>
                <a:spcPts val="1001"/>
              </a:spcBef>
              <a:buClr>
                <a:srgbClr val="000000"/>
              </a:buClr>
              <a:buFont typeface="Arial"/>
              <a:buAutoNum type="arabicPeriod"/>
              <a:tabLst>
                <a:tab algn="l" pos="0"/>
              </a:tabLst>
            </a:pPr>
            <a:r>
              <a:rPr b="1" lang="en-US" sz="2600" strike="noStrike" u="none">
                <a:solidFill>
                  <a:srgbClr val="0d0d0d"/>
                </a:solidFill>
                <a:uFillTx/>
                <a:latin typeface="Calibri"/>
                <a:ea typeface="Calibri"/>
              </a:rPr>
              <a:t>Integration</a:t>
            </a:r>
            <a:r>
              <a:rPr b="0" lang="en-US" sz="2600" strike="noStrike" u="none">
                <a:solidFill>
                  <a:srgbClr val="0d0d0d"/>
                </a:solidFill>
                <a:uFillTx/>
                <a:latin typeface="Calibri"/>
                <a:ea typeface="Calibri"/>
              </a:rPr>
              <a:t>: As the drone moves through the environment, it continuously updates both its position estimate and the map, integrating new sensor measurements while correcting for errors in its position estimate and map.</a:t>
            </a:r>
            <a:endParaRPr b="0" lang="en-IN" sz="2600" strike="noStrike" u="none">
              <a:solidFill>
                <a:srgbClr val="000000"/>
              </a:solidFill>
              <a:uFillTx/>
              <a:latin typeface="Arial"/>
            </a:endParaRPr>
          </a:p>
        </p:txBody>
      </p:sp>
      <p:pic>
        <p:nvPicPr>
          <p:cNvPr id="112" name="Picture 3" descr=""/>
          <p:cNvPicPr/>
          <p:nvPr/>
        </p:nvPicPr>
        <p:blipFill>
          <a:blip r:embed="rId1"/>
          <a:stretch/>
        </p:blipFill>
        <p:spPr>
          <a:xfrm>
            <a:off x="7296480" y="0"/>
            <a:ext cx="4895280" cy="6857640"/>
          </a:xfrm>
          <a:prstGeom prst="rect">
            <a:avLst/>
          </a:prstGeom>
          <a:ln w="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3" name="PlaceHolder 1"/>
          <p:cNvSpPr>
            <a:spLocks noGrp="1"/>
          </p:cNvSpPr>
          <p:nvPr>
            <p:ph type="title"/>
          </p:nvPr>
        </p:nvSpPr>
        <p:spPr>
          <a:xfrm>
            <a:off x="838080" y="365040"/>
            <a:ext cx="10515240" cy="1006200"/>
          </a:xfrm>
          <a:prstGeom prst="rect">
            <a:avLst/>
          </a:prstGeom>
          <a:noFill/>
          <a:ln w="0">
            <a:noFill/>
          </a:ln>
        </p:spPr>
        <p:txBody>
          <a:bodyPr lIns="91440" rIns="91440" tIns="45720" bIns="45720" anchor="ctr">
            <a:noAutofit/>
          </a:bodyPr>
          <a:p>
            <a:pPr indent="0">
              <a:lnSpc>
                <a:spcPct val="90000"/>
              </a:lnSpc>
              <a:buNone/>
              <a:tabLst>
                <a:tab algn="l" pos="0"/>
              </a:tabLst>
            </a:pPr>
            <a:r>
              <a:rPr b="1" lang="en-US" sz="4400" strike="noStrike" u="none">
                <a:solidFill>
                  <a:schemeClr val="dk1"/>
                </a:solidFill>
                <a:uFillTx/>
                <a:latin typeface="Calibri"/>
                <a:ea typeface="Calibri"/>
              </a:rPr>
              <a:t>                    </a:t>
            </a:r>
            <a:r>
              <a:rPr b="1" lang="en-US" sz="4400" strike="noStrike" u="none">
                <a:solidFill>
                  <a:schemeClr val="dk1"/>
                </a:solidFill>
                <a:uFillTx/>
                <a:latin typeface="Calibri"/>
                <a:ea typeface="Calibri"/>
              </a:rPr>
              <a:t>DISCUSSION-03</a:t>
            </a:r>
            <a:endParaRPr b="0" lang="en-IN" sz="4400" strike="noStrike" u="none">
              <a:solidFill>
                <a:srgbClr val="000000"/>
              </a:solidFill>
              <a:uFillTx/>
              <a:latin typeface="Arial"/>
            </a:endParaRPr>
          </a:p>
        </p:txBody>
      </p:sp>
      <p:sp>
        <p:nvSpPr>
          <p:cNvPr id="114" name="PlaceHolder 2"/>
          <p:cNvSpPr>
            <a:spLocks noGrp="1"/>
          </p:cNvSpPr>
          <p:nvPr>
            <p:ph/>
          </p:nvPr>
        </p:nvSpPr>
        <p:spPr>
          <a:xfrm>
            <a:off x="528480" y="1909800"/>
            <a:ext cx="11277360" cy="4266720"/>
          </a:xfrm>
          <a:prstGeom prst="rect">
            <a:avLst/>
          </a:prstGeom>
          <a:noFill/>
          <a:ln w="0">
            <a:noFill/>
          </a:ln>
        </p:spPr>
        <p:txBody>
          <a:bodyPr lIns="91440" rIns="91440" tIns="45720" bIns="45720" anchor="t">
            <a:noAutofit/>
          </a:bodyPr>
          <a:p>
            <a:pPr indent="0">
              <a:lnSpc>
                <a:spcPct val="90000"/>
              </a:lnSpc>
              <a:buNone/>
              <a:tabLst>
                <a:tab algn="l" pos="0"/>
              </a:tabLst>
            </a:pPr>
            <a:r>
              <a:rPr b="0" lang="en-IN" sz="4800" strike="noStrike" u="none">
                <a:solidFill>
                  <a:srgbClr val="000000"/>
                </a:solidFill>
                <a:uFillTx/>
                <a:latin typeface="Times New Roman"/>
                <a:ea typeface="Times New Roman"/>
              </a:rPr>
              <a:t>What strategies can be employed for effective communication between the autonomous drone and a ground control system, and how can remote monitoring be implemented?</a:t>
            </a:r>
            <a:endParaRPr b="0" lang="en-IN" sz="48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5" name="Google Shape;189;p27"/>
          <p:cNvSpPr/>
          <p:nvPr/>
        </p:nvSpPr>
        <p:spPr>
          <a:xfrm>
            <a:off x="0" y="294840"/>
            <a:ext cx="6711480" cy="6370920"/>
          </a:xfrm>
          <a:prstGeom prst="rect">
            <a:avLst/>
          </a:prstGeom>
          <a:noFill/>
          <a:ln w="0">
            <a:noFill/>
          </a:ln>
        </p:spPr>
        <p:style>
          <a:lnRef idx="0"/>
          <a:fillRef idx="0"/>
          <a:effectRef idx="0"/>
          <a:fontRef idx="minor"/>
        </p:style>
        <p:txBody>
          <a:bodyPr anchor="t">
            <a:normAutofit/>
          </a:bodyPr>
          <a:p>
            <a:pPr>
              <a:lnSpc>
                <a:spcPct val="80000"/>
              </a:lnSpc>
              <a:tabLst>
                <a:tab algn="l" pos="0"/>
              </a:tabLst>
            </a:pPr>
            <a:r>
              <a:rPr b="0" lang="en-IN" sz="2400" strike="noStrike" u="none">
                <a:solidFill>
                  <a:schemeClr val="dk1"/>
                </a:solidFill>
                <a:uFillTx/>
                <a:latin typeface="Times New Roman"/>
                <a:ea typeface="Calibri"/>
              </a:rPr>
              <a:t>1)</a:t>
            </a:r>
            <a:r>
              <a:rPr b="1" lang="en-IN" sz="2400" strike="noStrike" u="sng">
                <a:solidFill>
                  <a:schemeClr val="dk1"/>
                </a:solidFill>
                <a:uFillTx/>
                <a:latin typeface="Times New Roman"/>
                <a:ea typeface="Calibri"/>
              </a:rPr>
              <a:t>Wireless Communication Protocols</a:t>
            </a:r>
            <a:r>
              <a:rPr b="0" lang="en-IN" sz="2400" strike="noStrike" u="none">
                <a:solidFill>
                  <a:schemeClr val="dk1"/>
                </a:solidFill>
                <a:uFillTx/>
                <a:latin typeface="Times New Roman"/>
                <a:ea typeface="Calibri"/>
              </a:rPr>
              <a:t>: </a:t>
            </a:r>
            <a:endParaRPr b="0" lang="en-IN" sz="2400" strike="noStrike" u="none">
              <a:solidFill>
                <a:srgbClr val="000000"/>
              </a:solidFill>
              <a:uFillTx/>
              <a:latin typeface="Arial"/>
            </a:endParaRPr>
          </a:p>
          <a:p>
            <a:pPr>
              <a:lnSpc>
                <a:spcPct val="80000"/>
              </a:lnSpc>
              <a:tabLst>
                <a:tab algn="l" pos="0"/>
              </a:tabLst>
            </a:pPr>
            <a:r>
              <a:rPr b="0" lang="en-IN" sz="2400" strike="noStrike" u="none">
                <a:solidFill>
                  <a:schemeClr val="dk1"/>
                </a:solidFill>
                <a:uFillTx/>
                <a:latin typeface="Times New Roman"/>
                <a:ea typeface="Calibri"/>
              </a:rPr>
              <a:t> </a:t>
            </a:r>
            <a:r>
              <a:rPr b="0" lang="en-IN" sz="2400" strike="noStrike" u="none">
                <a:solidFill>
                  <a:schemeClr val="dk1"/>
                </a:solidFill>
                <a:uFillTx/>
                <a:latin typeface="Times New Roman"/>
                <a:ea typeface="Calibri"/>
              </a:rPr>
              <a:t>Utilize reliable wireless communication protocols such as Wi-Fi, Bluetooth, or radio frequency (RF) communication</a:t>
            </a:r>
            <a:endParaRPr b="0" lang="en-IN" sz="2400" strike="noStrike" u="none">
              <a:solidFill>
                <a:srgbClr val="000000"/>
              </a:solidFill>
              <a:uFillTx/>
              <a:latin typeface="Arial"/>
            </a:endParaRPr>
          </a:p>
          <a:p>
            <a:pPr>
              <a:lnSpc>
                <a:spcPct val="80000"/>
              </a:lnSpc>
              <a:tabLst>
                <a:tab algn="l" pos="0"/>
              </a:tabLst>
            </a:pPr>
            <a:endParaRPr b="0" lang="en-IN" sz="2400" strike="noStrike" u="none">
              <a:solidFill>
                <a:srgbClr val="000000"/>
              </a:solidFill>
              <a:uFillTx/>
              <a:latin typeface="Arial"/>
            </a:endParaRPr>
          </a:p>
          <a:p>
            <a:pPr>
              <a:lnSpc>
                <a:spcPct val="80000"/>
              </a:lnSpc>
              <a:tabLst>
                <a:tab algn="l" pos="0"/>
              </a:tabLst>
            </a:pPr>
            <a:r>
              <a:rPr b="0" lang="en-IN" sz="2400" strike="noStrike" u="none">
                <a:solidFill>
                  <a:schemeClr val="dk1"/>
                </a:solidFill>
                <a:uFillTx/>
                <a:latin typeface="Times New Roman"/>
                <a:ea typeface="Calibri"/>
              </a:rPr>
              <a:t>2) </a:t>
            </a:r>
            <a:r>
              <a:rPr b="1" lang="en-IN" sz="2400" strike="noStrike" u="sng">
                <a:solidFill>
                  <a:schemeClr val="dk1"/>
                </a:solidFill>
                <a:uFillTx/>
                <a:latin typeface="Times New Roman"/>
                <a:ea typeface="Calibri"/>
              </a:rPr>
              <a:t>Telemetry Data Transmission:</a:t>
            </a:r>
            <a:r>
              <a:rPr b="0" lang="en-IN" sz="2400" strike="noStrike" u="none">
                <a:solidFill>
                  <a:schemeClr val="dk1"/>
                </a:solidFill>
                <a:uFillTx/>
                <a:latin typeface="Times New Roman"/>
                <a:ea typeface="Calibri"/>
              </a:rPr>
              <a:t> </a:t>
            </a:r>
            <a:endParaRPr b="0" lang="en-IN" sz="2400" strike="noStrike" u="none">
              <a:solidFill>
                <a:srgbClr val="000000"/>
              </a:solidFill>
              <a:uFillTx/>
              <a:latin typeface="Arial"/>
            </a:endParaRPr>
          </a:p>
          <a:p>
            <a:pPr>
              <a:lnSpc>
                <a:spcPct val="80000"/>
              </a:lnSpc>
              <a:tabLst>
                <a:tab algn="l" pos="0"/>
              </a:tabLst>
            </a:pPr>
            <a:r>
              <a:rPr b="0" lang="en-IN" sz="2400" strike="noStrike" u="none">
                <a:solidFill>
                  <a:schemeClr val="dk1"/>
                </a:solidFill>
                <a:uFillTx/>
                <a:latin typeface="Times New Roman"/>
                <a:ea typeface="Calibri"/>
              </a:rPr>
              <a:t>Implement telemetry systems to transmit essential data such as GPS coordinates, altitude, battery status, and sensor readings from the drone to the ground control station. </a:t>
            </a:r>
            <a:endParaRPr b="0" lang="en-IN" sz="2400" strike="noStrike" u="none">
              <a:solidFill>
                <a:srgbClr val="000000"/>
              </a:solidFill>
              <a:uFillTx/>
              <a:latin typeface="Arial"/>
            </a:endParaRPr>
          </a:p>
          <a:p>
            <a:pPr>
              <a:lnSpc>
                <a:spcPct val="80000"/>
              </a:lnSpc>
              <a:tabLst>
                <a:tab algn="l" pos="0"/>
              </a:tabLst>
            </a:pPr>
            <a:endParaRPr b="0" lang="en-IN" sz="2400" strike="noStrike" u="none">
              <a:solidFill>
                <a:srgbClr val="000000"/>
              </a:solidFill>
              <a:uFillTx/>
              <a:latin typeface="Arial"/>
            </a:endParaRPr>
          </a:p>
          <a:p>
            <a:pPr>
              <a:lnSpc>
                <a:spcPct val="80000"/>
              </a:lnSpc>
              <a:tabLst>
                <a:tab algn="l" pos="0"/>
              </a:tabLst>
            </a:pPr>
            <a:r>
              <a:rPr b="0" lang="en-IN" sz="2400" strike="noStrike" u="none">
                <a:solidFill>
                  <a:schemeClr val="dk1"/>
                </a:solidFill>
                <a:uFillTx/>
                <a:latin typeface="Times New Roman"/>
                <a:ea typeface="Calibri"/>
              </a:rPr>
              <a:t>3)</a:t>
            </a:r>
            <a:r>
              <a:rPr b="1" lang="en-IN" sz="2400" strike="noStrike" u="sng">
                <a:solidFill>
                  <a:schemeClr val="dk1"/>
                </a:solidFill>
                <a:uFillTx/>
                <a:latin typeface="Times New Roman"/>
                <a:ea typeface="Calibri"/>
              </a:rPr>
              <a:t>Fail-Safe Mechanisms:</a:t>
            </a:r>
            <a:r>
              <a:rPr b="0" lang="en-IN" sz="2400" strike="noStrike" u="none">
                <a:solidFill>
                  <a:schemeClr val="dk1"/>
                </a:solidFill>
                <a:uFillTx/>
                <a:latin typeface="Times New Roman"/>
                <a:ea typeface="Calibri"/>
              </a:rPr>
              <a:t> </a:t>
            </a:r>
            <a:endParaRPr b="0" lang="en-IN" sz="2400" strike="noStrike" u="none">
              <a:solidFill>
                <a:srgbClr val="000000"/>
              </a:solidFill>
              <a:uFillTx/>
              <a:latin typeface="Arial"/>
            </a:endParaRPr>
          </a:p>
          <a:p>
            <a:pPr>
              <a:lnSpc>
                <a:spcPct val="80000"/>
              </a:lnSpc>
              <a:tabLst>
                <a:tab algn="l" pos="0"/>
              </a:tabLst>
            </a:pPr>
            <a:r>
              <a:rPr b="0" lang="en-IN" sz="2400" strike="noStrike" u="none">
                <a:solidFill>
                  <a:schemeClr val="dk1"/>
                </a:solidFill>
                <a:uFillTx/>
                <a:latin typeface="Times New Roman"/>
                <a:ea typeface="Calibri"/>
              </a:rPr>
              <a:t>Implement fail-safe mechanisms that enable the drone to autonomously return to a predetermined location or execute predefined safety procedures in case of communication loss with the ground control system.</a:t>
            </a:r>
            <a:endParaRPr b="0" lang="en-IN" sz="2400" strike="noStrike" u="none">
              <a:solidFill>
                <a:srgbClr val="000000"/>
              </a:solidFill>
              <a:uFillTx/>
              <a:latin typeface="Arial"/>
            </a:endParaRPr>
          </a:p>
          <a:p>
            <a:pPr>
              <a:lnSpc>
                <a:spcPct val="80000"/>
              </a:lnSpc>
              <a:tabLst>
                <a:tab algn="l" pos="0"/>
              </a:tabLst>
            </a:pPr>
            <a:endParaRPr b="0" lang="en-IN" sz="2400" strike="noStrike" u="none">
              <a:solidFill>
                <a:srgbClr val="000000"/>
              </a:solidFill>
              <a:uFillTx/>
              <a:latin typeface="Arial"/>
            </a:endParaRPr>
          </a:p>
          <a:p>
            <a:pPr>
              <a:lnSpc>
                <a:spcPct val="80000"/>
              </a:lnSpc>
              <a:tabLst>
                <a:tab algn="l" pos="0"/>
              </a:tabLst>
            </a:pPr>
            <a:r>
              <a:rPr b="0" lang="en-IN" sz="2400" strike="noStrike" u="none">
                <a:solidFill>
                  <a:schemeClr val="dk1"/>
                </a:solidFill>
                <a:uFillTx/>
                <a:latin typeface="Calibri"/>
                <a:ea typeface="Calibri"/>
              </a:rPr>
              <a:t>4)</a:t>
            </a:r>
            <a:r>
              <a:rPr b="1" lang="en-IN" sz="2400" strike="noStrike" u="sng">
                <a:solidFill>
                  <a:schemeClr val="dk1"/>
                </a:solidFill>
                <a:uFillTx/>
                <a:latin typeface="Calibri"/>
                <a:ea typeface="Calibri"/>
              </a:rPr>
              <a:t>Integration with Cloud Services:</a:t>
            </a:r>
            <a:r>
              <a:rPr b="0" lang="en-IN" sz="2400" strike="noStrike" u="none">
                <a:solidFill>
                  <a:schemeClr val="dk1"/>
                </a:solidFill>
                <a:uFillTx/>
                <a:latin typeface="Calibri"/>
                <a:ea typeface="Calibri"/>
              </a:rPr>
              <a:t> Integrate the ground control system with cloud services for storing and processing data collected by the drone.</a:t>
            </a:r>
            <a:endParaRPr b="0" lang="en-IN" sz="2400" strike="noStrike" u="none">
              <a:solidFill>
                <a:srgbClr val="000000"/>
              </a:solidFill>
              <a:uFillTx/>
              <a:latin typeface="Arial"/>
            </a:endParaRPr>
          </a:p>
          <a:p>
            <a:pPr>
              <a:lnSpc>
                <a:spcPct val="80000"/>
              </a:lnSpc>
              <a:tabLst>
                <a:tab algn="l" pos="0"/>
              </a:tabLst>
            </a:pPr>
            <a:endParaRPr b="0" lang="en-IN" sz="2400" strike="noStrike" u="none">
              <a:solidFill>
                <a:srgbClr val="000000"/>
              </a:solidFill>
              <a:uFillTx/>
              <a:latin typeface="Arial"/>
            </a:endParaRPr>
          </a:p>
          <a:p>
            <a:pPr>
              <a:lnSpc>
                <a:spcPct val="80000"/>
              </a:lnSpc>
              <a:tabLst>
                <a:tab algn="l" pos="0"/>
              </a:tabLst>
            </a:pPr>
            <a:endParaRPr b="0" lang="en-IN" sz="2400" strike="noStrike" u="none">
              <a:solidFill>
                <a:srgbClr val="000000"/>
              </a:solidFill>
              <a:uFillTx/>
              <a:latin typeface="Arial"/>
            </a:endParaRPr>
          </a:p>
        </p:txBody>
      </p:sp>
      <p:pic>
        <p:nvPicPr>
          <p:cNvPr id="116" name="Picture 3" descr=""/>
          <p:cNvPicPr/>
          <p:nvPr/>
        </p:nvPicPr>
        <p:blipFill>
          <a:blip r:embed="rId1"/>
          <a:stretch/>
        </p:blipFill>
        <p:spPr>
          <a:xfrm>
            <a:off x="6852240" y="702720"/>
            <a:ext cx="5067000" cy="4641840"/>
          </a:xfrm>
          <a:prstGeom prst="rect">
            <a:avLst/>
          </a:prstGeom>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a:lnSpc>
                <a:spcPct val="90000"/>
              </a:lnSpc>
              <a:buNone/>
              <a:tabLst>
                <a:tab algn="l" pos="0"/>
              </a:tabLst>
            </a:pPr>
            <a:r>
              <a:rPr b="1" lang="en-US" sz="4400" strike="noStrike" u="none">
                <a:solidFill>
                  <a:schemeClr val="dk1"/>
                </a:solidFill>
                <a:uFillTx/>
                <a:latin typeface="Calibri"/>
                <a:ea typeface="Calibri"/>
              </a:rPr>
              <a:t>                     </a:t>
            </a:r>
            <a:r>
              <a:rPr b="1" lang="en-US" sz="4400" strike="noStrike" u="none">
                <a:solidFill>
                  <a:schemeClr val="dk1"/>
                </a:solidFill>
                <a:uFillTx/>
                <a:latin typeface="Calibri"/>
                <a:ea typeface="Calibri"/>
              </a:rPr>
              <a:t>DISCUSSION-04</a:t>
            </a:r>
            <a:endParaRPr b="0" lang="en-IN" sz="4400" strike="noStrike" u="none">
              <a:solidFill>
                <a:srgbClr val="000000"/>
              </a:solidFill>
              <a:uFillTx/>
              <a:latin typeface="Arial"/>
            </a:endParaRPr>
          </a:p>
        </p:txBody>
      </p:sp>
      <p:sp>
        <p:nvSpPr>
          <p:cNvPr id="118" name="PlaceHolder 2"/>
          <p:cNvSpPr>
            <a:spLocks noGrp="1"/>
          </p:cNvSpPr>
          <p:nvPr>
            <p:ph/>
          </p:nvPr>
        </p:nvSpPr>
        <p:spPr>
          <a:xfrm>
            <a:off x="838080" y="2428920"/>
            <a:ext cx="10515240" cy="3747600"/>
          </a:xfrm>
          <a:prstGeom prst="rect">
            <a:avLst/>
          </a:prstGeom>
          <a:noFill/>
          <a:ln w="0">
            <a:noFill/>
          </a:ln>
        </p:spPr>
        <p:txBody>
          <a:bodyPr lIns="91440" rIns="91440" tIns="45720" bIns="45720" anchor="t">
            <a:noAutofit/>
          </a:bodyPr>
          <a:p>
            <a:pPr indent="0">
              <a:lnSpc>
                <a:spcPct val="90000"/>
              </a:lnSpc>
              <a:buNone/>
              <a:tabLst>
                <a:tab algn="l" pos="0"/>
              </a:tabLst>
            </a:pPr>
            <a:r>
              <a:rPr b="0" lang="en-IN" sz="4800" strike="noStrike" u="none">
                <a:solidFill>
                  <a:srgbClr val="000000"/>
                </a:solidFill>
                <a:uFillTx/>
                <a:latin typeface="Times New Roman"/>
                <a:ea typeface="Times New Roman"/>
              </a:rPr>
              <a:t>What role does deep learning play in continuously improving the drone's object recognition capabilities over time?</a:t>
            </a:r>
            <a:endParaRPr b="0" lang="en-IN" sz="48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9" name="PlaceHolder 1"/>
          <p:cNvSpPr>
            <a:spLocks noGrp="1"/>
          </p:cNvSpPr>
          <p:nvPr>
            <p:ph/>
          </p:nvPr>
        </p:nvSpPr>
        <p:spPr>
          <a:xfrm>
            <a:off x="-132120" y="905040"/>
            <a:ext cx="6815160" cy="5952600"/>
          </a:xfrm>
          <a:prstGeom prst="rect">
            <a:avLst/>
          </a:prstGeom>
          <a:noFill/>
          <a:ln w="0">
            <a:noFill/>
          </a:ln>
        </p:spPr>
        <p:txBody>
          <a:bodyPr lIns="91440" rIns="91440" tIns="45720" bIns="45720" anchor="t">
            <a:noAutofit/>
          </a:bodyPr>
          <a:p>
            <a:pPr marL="114480" indent="0">
              <a:lnSpc>
                <a:spcPct val="90000"/>
              </a:lnSpc>
              <a:spcBef>
                <a:spcPts val="1001"/>
              </a:spcBef>
              <a:buNone/>
              <a:tabLst>
                <a:tab algn="l" pos="0"/>
              </a:tabLst>
            </a:pPr>
            <a:r>
              <a:rPr b="1" lang="en-US" sz="2600" strike="noStrike" u="none">
                <a:solidFill>
                  <a:srgbClr val="0d0d0d"/>
                </a:solidFill>
                <a:uFillTx/>
                <a:latin typeface="Calibri"/>
                <a:ea typeface="Calibri"/>
              </a:rPr>
              <a:t>Training Data Generation</a:t>
            </a:r>
            <a:r>
              <a:rPr b="0" lang="en-US" sz="2600" strike="noStrike" u="none">
                <a:solidFill>
                  <a:srgbClr val="0d0d0d"/>
                </a:solidFill>
                <a:uFillTx/>
                <a:latin typeface="Calibri"/>
                <a:ea typeface="Calibri"/>
              </a:rPr>
              <a:t>: Machine learning algorithms require large amounts of labeled data to train accurate object recognition models. Drones can collect data during their missions, which can be used to continuously update and expand the training dataset.</a:t>
            </a:r>
            <a:endParaRPr b="0" lang="en-IN" sz="2600" strike="noStrike" u="none">
              <a:solidFill>
                <a:srgbClr val="000000"/>
              </a:solidFill>
              <a:uFillTx/>
              <a:latin typeface="Arial"/>
            </a:endParaRPr>
          </a:p>
          <a:p>
            <a:pPr marL="114480" indent="0">
              <a:lnSpc>
                <a:spcPct val="90000"/>
              </a:lnSpc>
              <a:spcBef>
                <a:spcPts val="1001"/>
              </a:spcBef>
              <a:buNone/>
              <a:tabLst>
                <a:tab algn="l" pos="0"/>
              </a:tabLst>
            </a:pPr>
            <a:r>
              <a:rPr b="1" lang="en-US" sz="2600" strike="noStrike" u="none">
                <a:solidFill>
                  <a:srgbClr val="0d0d0d"/>
                </a:solidFill>
                <a:uFillTx/>
                <a:latin typeface="Calibri"/>
                <a:ea typeface="Calibri"/>
              </a:rPr>
              <a:t>Model Training and Optimization</a:t>
            </a:r>
            <a:r>
              <a:rPr b="0" lang="en-US" sz="2600" strike="noStrike" u="none">
                <a:solidFill>
                  <a:srgbClr val="0d0d0d"/>
                </a:solidFill>
                <a:uFillTx/>
                <a:latin typeface="Calibri"/>
                <a:ea typeface="Calibri"/>
              </a:rPr>
              <a:t>: Machine learning techniques, such as convolutional neural networks (CNNs) and deep learning, can be employed to train object recognition models on the collected data. These models are optimized iteratively to improve accuracy and efficiency in identifying objects.</a:t>
            </a:r>
            <a:endParaRPr b="0" lang="en-IN" sz="2600" strike="noStrike" u="none">
              <a:solidFill>
                <a:srgbClr val="000000"/>
              </a:solidFill>
              <a:uFillTx/>
              <a:latin typeface="Arial"/>
            </a:endParaRPr>
          </a:p>
          <a:p>
            <a:pPr indent="0">
              <a:lnSpc>
                <a:spcPct val="90000"/>
              </a:lnSpc>
              <a:buNone/>
              <a:tabLst>
                <a:tab algn="l" pos="0"/>
              </a:tabLst>
            </a:pPr>
            <a:endParaRPr b="0" lang="en-IN" sz="2600" strike="noStrike" u="none">
              <a:solidFill>
                <a:srgbClr val="000000"/>
              </a:solidFill>
              <a:uFillTx/>
              <a:latin typeface="Arial"/>
            </a:endParaRPr>
          </a:p>
        </p:txBody>
      </p:sp>
      <p:pic>
        <p:nvPicPr>
          <p:cNvPr id="120" name="" descr="">
            <a:hlinkClick r:id="" action="ppaction://media"/>
          </p:cNvPr>
          <p:cNvPicPr/>
          <p:nvPr>
            <a:videoFile r:link="rId1"/>
            <p:extLst>
              <p:ext uri="{DAA4B4D4-6D71-4841-9C94-3DE7FCFB9230}">
                <p14:media r:embed="rId2"/>
              </p:ext>
            </p:extLst>
          </p:nvPr>
        </p:nvPicPr>
        <p:blipFill>
          <a:blip r:embed="rId3"/>
          <a:stretch>
            <a:fillRect/>
          </a:stretch>
        </p:blipFill>
        <p:spPr>
          <a:xfrm>
            <a:off x="6513840" y="28440"/>
            <a:ext cx="5677560" cy="6857640"/>
          </a:xfrm>
          <a:prstGeom prst="rect">
            <a:avLst/>
          </a:prstGeom>
          <a:ln w="0">
            <a:noFill/>
          </a:ln>
        </p:spPr>
      </p:pic>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nodeType="clickEffect" fill="hold" presetClass="mediacall">
                                  <p:stCondLst>
                                    <p:cond delay="0"/>
                                  </p:stCondLst>
                                  <p:childTnLst>
                                    <p:cmd type="call" cmd="playFrom(0.0)">
                                      <p:cBhvr>
                                        <p:cTn id="6" dur="5300" fill="hold"/>
                                        <p:tgtEl>
                                          <p:spTgt spid="120"/>
                                        </p:tgtEl>
                                      </p:cBhvr>
                                    </p:cmd>
                                  </p:childTnLst>
                                </p:cTn>
                              </p:par>
                            </p:childTnLst>
                          </p:cTn>
                        </p:par>
                      </p:childTnLst>
                    </p:cTn>
                  </p:par>
                </p:childTnLst>
              </p:cTn>
              <p:prevCondLst>
                <p:cond evt="onPrev">
                  <p:tgtEl>
                    <p:sldTgt/>
                  </p:tgtEl>
                </p:cond>
              </p:prevCondLst>
              <p:nextCondLst>
                <p:cond evt="onNext">
                  <p:tgtEl>
                    <p:sldTgt/>
                  </p:tgtEl>
                </p:cond>
              </p:nextCondLst>
            </p:seq>
            <p:video>
              <p:cMediaNode>
                <p:cTn>
                  <p:stCondLst>
                    <p:cond delay="indefinite"/>
                  </p:stCondLst>
                </p:cTn>
                <p:tgtEl>
                  <p:spTgt spid="120"/>
                </p:tgtEl>
              </p:cMediaNode>
            </p:video>
            <p:seq>
              <p:cTn id="7" restart="whenNotActive" nodeType="interactiveSeq" fill="hold">
                <p:stCondLst>
                  <p:cond delay="0" evt="onClick">
                    <p:tgtEl>
                      <p:spTgt spid="120"/>
                    </p:tgtEl>
                  </p:cond>
                </p:stCondLst>
                <p:childTnLst>
                  <p:par>
                    <p:cTn id="8" fill="hold">
                      <p:stCondLst>
                        <p:cond delay="0" evt="onClick">
                          <p:tgtEl>
                            <p:spTgt spid="120"/>
                          </p:tgtEl>
                        </p:cond>
                      </p:stCondLst>
                      <p:childTnLst>
                        <p:par>
                          <p:cTn id="9" fill="hold">
                            <p:stCondLst>
                              <p:cond delay="0"/>
                            </p:stCondLst>
                            <p:childTnLst>
                              <p:par>
                                <p:cTn id="10" nodeType="clickEffect" fill="hold" presetClass="mediacall">
                                  <p:stCondLst>
                                    <p:cond delay="0"/>
                                  </p:stCondLst>
                                  <p:childTnLst>
                                    <p:cmd type="call" cmd="togglePause">
                                      <p:cBhvr>
                                        <p:cTn id="11" dur="1" fill="hold"/>
                                        <p:tgtEl>
                                          <p:spTgt spid="120"/>
                                        </p:tgtEl>
                                      </p:cBhvr>
                                    </p:cmd>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1" name="PlaceHolder 1"/>
          <p:cNvSpPr>
            <a:spLocks noGrp="1"/>
          </p:cNvSpPr>
          <p:nvPr>
            <p:ph/>
          </p:nvPr>
        </p:nvSpPr>
        <p:spPr>
          <a:xfrm>
            <a:off x="0" y="876600"/>
            <a:ext cx="12191760" cy="5981040"/>
          </a:xfrm>
          <a:prstGeom prst="rect">
            <a:avLst/>
          </a:prstGeom>
          <a:noFill/>
          <a:ln w="0">
            <a:noFill/>
          </a:ln>
        </p:spPr>
        <p:txBody>
          <a:bodyPr lIns="91440" rIns="91440" tIns="45720" bIns="45720" anchor="t">
            <a:noAutofit/>
          </a:bodyPr>
          <a:p>
            <a:pPr marL="114480" indent="0">
              <a:lnSpc>
                <a:spcPct val="90000"/>
              </a:lnSpc>
              <a:spcBef>
                <a:spcPts val="1001"/>
              </a:spcBef>
              <a:buNone/>
              <a:tabLst>
                <a:tab algn="l" pos="0"/>
              </a:tabLst>
            </a:pPr>
            <a:r>
              <a:rPr b="1" lang="en-US" sz="2600" strike="noStrike" u="none">
                <a:solidFill>
                  <a:srgbClr val="0d0d0d"/>
                </a:solidFill>
                <a:uFillTx/>
                <a:latin typeface="Calibri"/>
                <a:ea typeface="Calibri"/>
              </a:rPr>
              <a:t>Incremental Learning</a:t>
            </a:r>
            <a:r>
              <a:rPr b="0" lang="en-US" sz="2600" strike="noStrike" u="none">
                <a:solidFill>
                  <a:srgbClr val="0d0d0d"/>
                </a:solidFill>
                <a:uFillTx/>
                <a:latin typeface="Calibri"/>
                <a:ea typeface="Calibri"/>
              </a:rPr>
              <a:t>: Drones can utilize incremental learning techniques where the model is continuously updated with new data without retraining the entire model from scratch. This allows the drone's object recognition capabilities to improve over time as it encounters new objects or scenarios.</a:t>
            </a:r>
            <a:endParaRPr b="0" lang="en-IN" sz="2600" strike="noStrike" u="none">
              <a:solidFill>
                <a:srgbClr val="000000"/>
              </a:solidFill>
              <a:uFillTx/>
              <a:latin typeface="Arial"/>
            </a:endParaRPr>
          </a:p>
          <a:p>
            <a:pPr marL="114480" indent="0">
              <a:lnSpc>
                <a:spcPct val="90000"/>
              </a:lnSpc>
              <a:spcBef>
                <a:spcPts val="1001"/>
              </a:spcBef>
              <a:buNone/>
              <a:tabLst>
                <a:tab algn="l" pos="0"/>
              </a:tabLst>
            </a:pPr>
            <a:r>
              <a:rPr b="1" lang="en-US" sz="2600" strike="noStrike" u="none">
                <a:solidFill>
                  <a:srgbClr val="0d0d0d"/>
                </a:solidFill>
                <a:uFillTx/>
                <a:latin typeface="Calibri"/>
                <a:ea typeface="Calibri"/>
              </a:rPr>
              <a:t>Adaptive Algorithms</a:t>
            </a:r>
            <a:r>
              <a:rPr b="0" lang="en-US" sz="2600" strike="noStrike" u="none">
                <a:solidFill>
                  <a:srgbClr val="0d0d0d"/>
                </a:solidFill>
                <a:uFillTx/>
                <a:latin typeface="Calibri"/>
                <a:ea typeface="Calibri"/>
              </a:rPr>
              <a:t>: Machine learning algorithms can adapt to changes in the environment or new types of objects by adjusting their parameters or updating the model's architecture. This adaptability ensures that the drone can recognize a wide range of objects accurately, even in dynamic or unfamiliar settings.</a:t>
            </a:r>
            <a:endParaRPr b="0" lang="en-IN" sz="2600" strike="noStrike" u="none">
              <a:solidFill>
                <a:srgbClr val="000000"/>
              </a:solidFill>
              <a:uFillTx/>
              <a:latin typeface="Arial"/>
            </a:endParaRPr>
          </a:p>
          <a:p>
            <a:pPr marL="114480" indent="0">
              <a:lnSpc>
                <a:spcPct val="90000"/>
              </a:lnSpc>
              <a:spcBef>
                <a:spcPts val="1001"/>
              </a:spcBef>
              <a:buNone/>
              <a:tabLst>
                <a:tab algn="l" pos="0"/>
              </a:tabLst>
            </a:pPr>
            <a:r>
              <a:rPr b="1" lang="en-US" sz="2600" strike="noStrike" u="none">
                <a:solidFill>
                  <a:srgbClr val="0d0d0d"/>
                </a:solidFill>
                <a:uFillTx/>
                <a:latin typeface="Calibri"/>
                <a:ea typeface="Calibri"/>
              </a:rPr>
              <a:t>Feedback Loop</a:t>
            </a:r>
            <a:r>
              <a:rPr b="0" lang="en-US" sz="2600" strike="noStrike" u="none">
                <a:solidFill>
                  <a:srgbClr val="0d0d0d"/>
                </a:solidFill>
                <a:uFillTx/>
                <a:latin typeface="Calibri"/>
                <a:ea typeface="Calibri"/>
              </a:rPr>
              <a:t>: Drones can leverage a feedback loop mechanism where the performance of the object recognition system is continuously evaluated during operation. Misclassifications or errors can be used as feedback to further refine the model, leading to continuous improvement in object recognition accuracy over time.</a:t>
            </a:r>
            <a:endParaRPr b="0" lang="en-IN" sz="2600" strike="noStrike" u="none">
              <a:solidFill>
                <a:srgbClr val="000000"/>
              </a:solidFill>
              <a:uFillTx/>
              <a:latin typeface="Arial"/>
            </a:endParaRPr>
          </a:p>
          <a:p>
            <a:pPr marL="114480" indent="0">
              <a:lnSpc>
                <a:spcPct val="90000"/>
              </a:lnSpc>
              <a:spcBef>
                <a:spcPts val="1001"/>
              </a:spcBef>
              <a:buNone/>
              <a:tabLst>
                <a:tab algn="l" pos="0"/>
              </a:tabLst>
            </a:pPr>
            <a:endParaRPr b="0" lang="en-IN" sz="26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838080" y="365040"/>
            <a:ext cx="10515240" cy="833040"/>
          </a:xfrm>
          <a:prstGeom prst="rect">
            <a:avLst/>
          </a:prstGeom>
          <a:noFill/>
          <a:ln w="0">
            <a:noFill/>
          </a:ln>
        </p:spPr>
        <p:txBody>
          <a:bodyPr lIns="91440" rIns="91440" tIns="45720" bIns="45720" anchor="ctr">
            <a:noAutofit/>
          </a:bodyPr>
          <a:p>
            <a:pPr indent="0">
              <a:lnSpc>
                <a:spcPct val="90000"/>
              </a:lnSpc>
              <a:buNone/>
              <a:tabLst>
                <a:tab algn="l" pos="0"/>
              </a:tabLst>
            </a:pPr>
            <a:r>
              <a:rPr b="1" lang="en-US" sz="4400" strike="noStrike" u="none">
                <a:solidFill>
                  <a:schemeClr val="dk1"/>
                </a:solidFill>
                <a:uFillTx/>
                <a:latin typeface="Calibri"/>
                <a:ea typeface="Calibri"/>
              </a:rPr>
              <a:t>                           </a:t>
            </a:r>
            <a:r>
              <a:rPr b="1" lang="en-US" sz="4400" strike="noStrike" u="none">
                <a:solidFill>
                  <a:schemeClr val="dk1"/>
                </a:solidFill>
                <a:uFillTx/>
                <a:latin typeface="Calibri"/>
                <a:ea typeface="Calibri"/>
              </a:rPr>
              <a:t>CONCLUSION</a:t>
            </a:r>
            <a:endParaRPr b="0" lang="en-IN" sz="4400" strike="noStrike" u="none">
              <a:solidFill>
                <a:srgbClr val="000000"/>
              </a:solidFill>
              <a:uFillTx/>
              <a:latin typeface="Arial"/>
            </a:endParaRPr>
          </a:p>
        </p:txBody>
      </p:sp>
      <p:sp>
        <p:nvSpPr>
          <p:cNvPr id="123" name="PlaceHolder 2"/>
          <p:cNvSpPr>
            <a:spLocks noGrp="1"/>
          </p:cNvSpPr>
          <p:nvPr>
            <p:ph/>
          </p:nvPr>
        </p:nvSpPr>
        <p:spPr>
          <a:xfrm>
            <a:off x="919080" y="1960920"/>
            <a:ext cx="10515240" cy="4764960"/>
          </a:xfrm>
          <a:prstGeom prst="rect">
            <a:avLst/>
          </a:prstGeom>
          <a:noFill/>
          <a:ln w="0">
            <a:noFill/>
          </a:ln>
        </p:spPr>
        <p:txBody>
          <a:bodyPr lIns="91440" rIns="91440" tIns="45720" bIns="45720" anchor="t">
            <a:normAutofit/>
          </a:bodyPr>
          <a:p>
            <a:pPr marL="228600" indent="-228600" algn="just">
              <a:lnSpc>
                <a:spcPct val="80000"/>
              </a:lnSpc>
              <a:spcBef>
                <a:spcPts val="1191"/>
              </a:spcBef>
              <a:spcAft>
                <a:spcPts val="992"/>
              </a:spcAft>
              <a:buClr>
                <a:srgbClr val="000000"/>
              </a:buClr>
              <a:buFont typeface="Noto Sans Symbols"/>
              <a:buChar char="⮚"/>
            </a:pPr>
            <a:r>
              <a:rPr b="0" lang="en-US" sz="2800" strike="noStrike" u="none">
                <a:solidFill>
                  <a:schemeClr val="dk1"/>
                </a:solidFill>
                <a:uFillTx/>
                <a:latin typeface="Calibri"/>
                <a:ea typeface="Calibri"/>
              </a:rPr>
              <a:t>The integration of deep learning into autonomous drone navigation and object recognition presents exciting opportunities across various sectors. As technology continues to advance, the potential applications are vast, with the promise of increased efficiency, safety, and innovation in tasks ranging from agricultural monitoring to disaster response. The methodology outlined provides a comprehensive approach to developing robust autonomous systems capable of operating in complex environments. </a:t>
            </a:r>
            <a:endParaRPr b="0" lang="en-IN" sz="2800" strike="noStrike" u="none">
              <a:solidFill>
                <a:srgbClr val="000000"/>
              </a:solidFill>
              <a:uFillTx/>
              <a:latin typeface="Arial"/>
            </a:endParaRPr>
          </a:p>
        </p:txBody>
      </p:sp>
      <p:pic>
        <p:nvPicPr>
          <p:cNvPr id="124" name="Google Shape;236;p34" descr=""/>
          <p:cNvPicPr/>
          <p:nvPr/>
        </p:nvPicPr>
        <p:blipFill>
          <a:blip r:embed="rId1"/>
          <a:stretch/>
        </p:blipFill>
        <p:spPr>
          <a:xfrm>
            <a:off x="122400" y="131760"/>
            <a:ext cx="2041200" cy="1391760"/>
          </a:xfrm>
          <a:prstGeom prst="rect">
            <a:avLst/>
          </a:prstGeom>
          <a:ln w="0">
            <a:noFill/>
          </a:ln>
        </p:spPr>
      </p:pic>
      <p:pic>
        <p:nvPicPr>
          <p:cNvPr id="125" name="Google Shape;237;p34" descr=""/>
          <p:cNvPicPr/>
          <p:nvPr/>
        </p:nvPicPr>
        <p:blipFill>
          <a:blip r:embed="rId2"/>
          <a:stretch/>
        </p:blipFill>
        <p:spPr>
          <a:xfrm>
            <a:off x="9672480" y="131760"/>
            <a:ext cx="2244240" cy="139176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0" name="PlaceHolder 1"/>
          <p:cNvSpPr>
            <a:spLocks noGrp="1"/>
          </p:cNvSpPr>
          <p:nvPr>
            <p:ph type="title"/>
          </p:nvPr>
        </p:nvSpPr>
        <p:spPr>
          <a:xfrm>
            <a:off x="838080" y="365040"/>
            <a:ext cx="10515240" cy="659880"/>
          </a:xfrm>
          <a:prstGeom prst="rect">
            <a:avLst/>
          </a:prstGeom>
          <a:noFill/>
          <a:ln w="0">
            <a:noFill/>
          </a:ln>
        </p:spPr>
        <p:txBody>
          <a:bodyPr lIns="91440" rIns="91440" tIns="45720" bIns="45720" anchor="ctr">
            <a:normAutofit/>
          </a:bodyPr>
          <a:p>
            <a:pPr indent="0">
              <a:lnSpc>
                <a:spcPct val="90000"/>
              </a:lnSpc>
              <a:buNone/>
              <a:tabLst>
                <a:tab algn="l" pos="0"/>
              </a:tabLst>
            </a:pPr>
            <a:r>
              <a:rPr b="1" lang="en-US" sz="4000" strike="noStrike" u="none">
                <a:solidFill>
                  <a:schemeClr val="dk1"/>
                </a:solidFill>
                <a:uFillTx/>
                <a:latin typeface="Calibri"/>
                <a:ea typeface="Calibri"/>
              </a:rPr>
              <a:t>                      </a:t>
            </a:r>
            <a:r>
              <a:rPr b="1" lang="en-US" sz="4000" strike="noStrike" u="none">
                <a:solidFill>
                  <a:schemeClr val="dk1"/>
                </a:solidFill>
                <a:uFillTx/>
                <a:latin typeface="Calibri"/>
                <a:ea typeface="Calibri"/>
              </a:rPr>
              <a:t>INTRODUCTION</a:t>
            </a:r>
            <a:endParaRPr b="0" lang="en-IN" sz="4000" strike="noStrike" u="none">
              <a:solidFill>
                <a:srgbClr val="000000"/>
              </a:solidFill>
              <a:uFillTx/>
              <a:latin typeface="Arial"/>
            </a:endParaRPr>
          </a:p>
        </p:txBody>
      </p:sp>
      <p:sp>
        <p:nvSpPr>
          <p:cNvPr id="71" name="PlaceHolder 2"/>
          <p:cNvSpPr>
            <a:spLocks noGrp="1"/>
          </p:cNvSpPr>
          <p:nvPr>
            <p:ph/>
          </p:nvPr>
        </p:nvSpPr>
        <p:spPr>
          <a:xfrm>
            <a:off x="593640" y="1708200"/>
            <a:ext cx="6072120" cy="5027400"/>
          </a:xfrm>
          <a:prstGeom prst="rect">
            <a:avLst/>
          </a:prstGeom>
          <a:noFill/>
          <a:ln w="0">
            <a:noFill/>
          </a:ln>
        </p:spPr>
        <p:txBody>
          <a:bodyPr lIns="91440" rIns="91440" tIns="45720" bIns="45720" anchor="t">
            <a:normAutofit/>
          </a:bodyPr>
          <a:p>
            <a:pPr marL="228600" indent="-228600">
              <a:lnSpc>
                <a:spcPct val="70000"/>
              </a:lnSpc>
              <a:spcBef>
                <a:spcPts val="1191"/>
              </a:spcBef>
              <a:spcAft>
                <a:spcPts val="992"/>
              </a:spcAft>
              <a:buClr>
                <a:srgbClr val="000000"/>
              </a:buClr>
              <a:buFont typeface="Noto Sans Symbols"/>
              <a:buChar char="⮚"/>
            </a:pPr>
            <a:r>
              <a:rPr b="0" lang="en-US" sz="2400" strike="noStrike" u="none">
                <a:solidFill>
                  <a:schemeClr val="dk1"/>
                </a:solidFill>
                <a:uFillTx/>
                <a:latin typeface="Calibri"/>
                <a:ea typeface="Calibri"/>
              </a:rPr>
              <a:t> </a:t>
            </a:r>
            <a:r>
              <a:rPr b="0" lang="en-US" sz="2400" strike="noStrike" u="none">
                <a:solidFill>
                  <a:srgbClr val="000000"/>
                </a:solidFill>
                <a:uFillTx/>
                <a:latin typeface="Calibri"/>
                <a:ea typeface="Calibri"/>
              </a:rPr>
              <a:t>The rapid advancement of technology has ushered in a new era of autonomous systems, particularly in the field of drones. Autonomous drones are equipped with the ability to navigate complex environments and perform various tasks without human intervention. This capability is significantly enhanced by deep learning techniques, which enable drones to recognize and interpret objects in real-time. Deep learning, a subset of machine learning, utilizes neural networks with multiple layers to analyze and process data, making it particularly suited for tasks involving visual perception and decision-making. </a:t>
            </a:r>
            <a:endParaRPr b="0" lang="en-IN" sz="2400" strike="noStrike" u="none">
              <a:solidFill>
                <a:srgbClr val="000000"/>
              </a:solidFill>
              <a:uFillTx/>
              <a:latin typeface="Arial"/>
            </a:endParaRPr>
          </a:p>
          <a:p>
            <a:pPr indent="0">
              <a:lnSpc>
                <a:spcPct val="70000"/>
              </a:lnSpc>
              <a:buNone/>
            </a:pPr>
            <a:endParaRPr b="0" lang="en-IN" sz="2400" strike="noStrike" u="none">
              <a:solidFill>
                <a:srgbClr val="000000"/>
              </a:solidFill>
              <a:uFillTx/>
              <a:latin typeface="Arial"/>
            </a:endParaRPr>
          </a:p>
        </p:txBody>
      </p:sp>
      <p:pic>
        <p:nvPicPr>
          <p:cNvPr id="72" name="Google Shape;94;p14" descr=""/>
          <p:cNvPicPr/>
          <p:nvPr/>
        </p:nvPicPr>
        <p:blipFill>
          <a:blip r:embed="rId1"/>
          <a:stretch/>
        </p:blipFill>
        <p:spPr>
          <a:xfrm>
            <a:off x="345960" y="222120"/>
            <a:ext cx="1777680" cy="1342800"/>
          </a:xfrm>
          <a:prstGeom prst="rect">
            <a:avLst/>
          </a:prstGeom>
          <a:ln w="0">
            <a:noFill/>
          </a:ln>
        </p:spPr>
      </p:pic>
      <p:pic>
        <p:nvPicPr>
          <p:cNvPr id="73" name="Google Shape;95;p14" descr=""/>
          <p:cNvPicPr/>
          <p:nvPr/>
        </p:nvPicPr>
        <p:blipFill>
          <a:blip r:embed="rId2"/>
          <a:stretch/>
        </p:blipFill>
        <p:spPr>
          <a:xfrm>
            <a:off x="9947160" y="222120"/>
            <a:ext cx="2244240" cy="1422000"/>
          </a:xfrm>
          <a:prstGeom prst="rect">
            <a:avLst/>
          </a:prstGeom>
          <a:ln w="0">
            <a:noFill/>
          </a:ln>
        </p:spPr>
      </p:pic>
      <p:pic>
        <p:nvPicPr>
          <p:cNvPr id="74" name="Picture 5" descr=""/>
          <p:cNvPicPr/>
          <p:nvPr/>
        </p:nvPicPr>
        <p:blipFill>
          <a:blip r:embed="rId3"/>
          <a:stretch/>
        </p:blipFill>
        <p:spPr>
          <a:xfrm>
            <a:off x="6765120" y="1881000"/>
            <a:ext cx="5196600" cy="4611600"/>
          </a:xfrm>
          <a:prstGeom prst="rect">
            <a:avLst/>
          </a:prstGeom>
          <a:ln w="0">
            <a:noFill/>
          </a:ln>
        </p:spPr>
      </p:pic>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PlaceHolder 1"/>
          <p:cNvSpPr>
            <a:spLocks noGrp="1"/>
          </p:cNvSpPr>
          <p:nvPr>
            <p:ph type="title"/>
          </p:nvPr>
        </p:nvSpPr>
        <p:spPr>
          <a:xfrm>
            <a:off x="838080" y="365040"/>
            <a:ext cx="10515240" cy="844200"/>
          </a:xfrm>
          <a:prstGeom prst="rect">
            <a:avLst/>
          </a:prstGeom>
          <a:noFill/>
          <a:ln w="0">
            <a:noFill/>
          </a:ln>
        </p:spPr>
        <p:txBody>
          <a:bodyPr lIns="91440" rIns="91440" tIns="45720" bIns="45720" anchor="ctr">
            <a:noAutofit/>
          </a:bodyPr>
          <a:p>
            <a:pPr indent="0">
              <a:lnSpc>
                <a:spcPct val="90000"/>
              </a:lnSpc>
              <a:buNone/>
              <a:tabLst>
                <a:tab algn="l" pos="0"/>
              </a:tabLst>
            </a:pPr>
            <a:r>
              <a:rPr b="1" lang="en-US" sz="4400" strike="noStrike" u="none">
                <a:solidFill>
                  <a:schemeClr val="dk1"/>
                </a:solidFill>
                <a:uFillTx/>
                <a:latin typeface="Calibri"/>
                <a:ea typeface="Calibri"/>
              </a:rPr>
              <a:t>                            </a:t>
            </a:r>
            <a:r>
              <a:rPr b="1" lang="en-US" sz="4400" strike="noStrike" u="none">
                <a:solidFill>
                  <a:schemeClr val="dk1"/>
                </a:solidFill>
                <a:uFillTx/>
                <a:latin typeface="Calibri"/>
                <a:ea typeface="Calibri"/>
              </a:rPr>
              <a:t>REFERENCES</a:t>
            </a:r>
            <a:endParaRPr b="0" lang="en-IN" sz="4400" strike="noStrike" u="none">
              <a:solidFill>
                <a:srgbClr val="000000"/>
              </a:solidFill>
              <a:uFillTx/>
              <a:latin typeface="Arial"/>
            </a:endParaRPr>
          </a:p>
        </p:txBody>
      </p:sp>
      <p:sp>
        <p:nvSpPr>
          <p:cNvPr id="127" name="PlaceHolder 2"/>
          <p:cNvSpPr>
            <a:spLocks noGrp="1"/>
          </p:cNvSpPr>
          <p:nvPr>
            <p:ph/>
          </p:nvPr>
        </p:nvSpPr>
        <p:spPr>
          <a:xfrm>
            <a:off x="838080" y="1477800"/>
            <a:ext cx="10515240" cy="5601240"/>
          </a:xfrm>
          <a:prstGeom prst="rect">
            <a:avLst/>
          </a:prstGeom>
          <a:noFill/>
          <a:ln w="0">
            <a:noFill/>
          </a:ln>
        </p:spPr>
        <p:txBody>
          <a:bodyPr lIns="91440" rIns="91440" tIns="45720" bIns="45720" anchor="t">
            <a:normAutofit fontScale="62500" lnSpcReduction="19999"/>
          </a:bodyPr>
          <a:p>
            <a:pPr marL="457200" indent="-343080" algn="just">
              <a:lnSpc>
                <a:spcPct val="90000"/>
              </a:lnSpc>
              <a:spcBef>
                <a:spcPts val="1001"/>
              </a:spcBef>
              <a:buClr>
                <a:srgbClr val="000000"/>
              </a:buClr>
              <a:buFont typeface="Arial"/>
              <a:buAutoNum type="arabicPeriod"/>
            </a:pPr>
            <a:r>
              <a:rPr b="0" lang="en-IN" sz="2800" strike="noStrike" u="none">
                <a:solidFill>
                  <a:srgbClr val="000000"/>
                </a:solidFill>
                <a:uFillTx/>
                <a:latin typeface="STIXGeneral-Regular"/>
                <a:ea typeface="Calibri"/>
              </a:rPr>
              <a:t>Z. Zhang, W. Zhan, Z. He, and Y. Zou, “Application of spatio-temporal context and convolution neural network (CNN) in grooming behavior of </a:t>
            </a:r>
            <a:r>
              <a:rPr b="0" i="1" lang="en-IN" sz="2800" strike="noStrike" u="none">
                <a:solidFill>
                  <a:srgbClr val="000000"/>
                </a:solidFill>
                <a:uFillTx/>
                <a:latin typeface="STIXGeneral-Regular"/>
                <a:ea typeface="Calibri"/>
              </a:rPr>
              <a:t>Bactrocera minax</a:t>
            </a:r>
            <a:r>
              <a:rPr b="0" lang="en-IN" sz="2800" strike="noStrike" u="none">
                <a:solidFill>
                  <a:srgbClr val="000000"/>
                </a:solidFill>
                <a:uFillTx/>
                <a:latin typeface="STIXGeneral-Regular"/>
                <a:ea typeface="Calibri"/>
              </a:rPr>
              <a:t> (Diptera: trypetidae) detection and statistics,” </a:t>
            </a:r>
            <a:r>
              <a:rPr b="0" i="1" lang="en-IN" sz="2800" strike="noStrike" u="none">
                <a:solidFill>
                  <a:srgbClr val="000000"/>
                </a:solidFill>
                <a:uFillTx/>
                <a:latin typeface="STIXGeneral-Regular"/>
                <a:ea typeface="Calibri"/>
              </a:rPr>
              <a:t>Insects</a:t>
            </a:r>
            <a:r>
              <a:rPr b="0" lang="en-IN" sz="2800" strike="noStrike" u="none">
                <a:solidFill>
                  <a:srgbClr val="000000"/>
                </a:solidFill>
                <a:uFillTx/>
                <a:latin typeface="STIXGeneral-Regular"/>
                <a:ea typeface="Calibri"/>
              </a:rPr>
              <a:t>, vol. 11, no. 9, p. 565, 2020.</a:t>
            </a:r>
            <a:endParaRPr b="0" lang="en-IN" sz="2800" strike="noStrike" u="none">
              <a:solidFill>
                <a:srgbClr val="000000"/>
              </a:solidFill>
              <a:uFillTx/>
              <a:latin typeface="Arial"/>
            </a:endParaRPr>
          </a:p>
          <a:p>
            <a:pPr marL="457200" indent="-343080" algn="just">
              <a:lnSpc>
                <a:spcPct val="90000"/>
              </a:lnSpc>
              <a:spcBef>
                <a:spcPts val="1001"/>
              </a:spcBef>
              <a:buClr>
                <a:srgbClr val="000000"/>
              </a:buClr>
              <a:buFont typeface="Arial"/>
              <a:buAutoNum type="arabicPeriod"/>
            </a:pPr>
            <a:r>
              <a:rPr b="0" lang="en-IN" sz="2800" strike="noStrike" u="none">
                <a:solidFill>
                  <a:srgbClr val="000000"/>
                </a:solidFill>
                <a:uFillTx/>
                <a:latin typeface="STIXGeneral-Regular"/>
                <a:ea typeface="Calibri"/>
              </a:rPr>
              <a:t>W. Zhan, I. Ramatov, W. Cui et al., “Survey of deep learning target detection algorithms based on candidate regions,” </a:t>
            </a:r>
            <a:r>
              <a:rPr b="0" i="1" lang="en-IN" sz="2800" strike="noStrike" u="none">
                <a:solidFill>
                  <a:srgbClr val="000000"/>
                </a:solidFill>
                <a:uFillTx/>
                <a:latin typeface="STIXGeneral-Regular"/>
                <a:ea typeface="Calibri"/>
              </a:rPr>
              <a:t>Journal of Yangtze University</a:t>
            </a:r>
            <a:r>
              <a:rPr b="0" lang="en-IN" sz="2800" strike="noStrike" u="none">
                <a:solidFill>
                  <a:srgbClr val="000000"/>
                </a:solidFill>
                <a:uFillTx/>
                <a:latin typeface="STIXGeneral-Regular"/>
                <a:ea typeface="Calibri"/>
              </a:rPr>
              <a:t>, vol. 16, no. 5, pp. 108–115, 2019.</a:t>
            </a:r>
            <a:endParaRPr b="0" lang="en-IN" sz="2800" strike="noStrike" u="none">
              <a:solidFill>
                <a:srgbClr val="000000"/>
              </a:solidFill>
              <a:uFillTx/>
              <a:latin typeface="Arial"/>
            </a:endParaRPr>
          </a:p>
          <a:p>
            <a:pPr marL="457200" indent="-343080" algn="just">
              <a:lnSpc>
                <a:spcPct val="90000"/>
              </a:lnSpc>
              <a:spcBef>
                <a:spcPts val="1001"/>
              </a:spcBef>
              <a:buClr>
                <a:srgbClr val="000000"/>
              </a:buClr>
              <a:buFont typeface="Arial"/>
              <a:buAutoNum type="arabicPeriod"/>
            </a:pPr>
            <a:r>
              <a:rPr b="0" lang="en-IN" sz="2800" strike="noStrike" u="none">
                <a:solidFill>
                  <a:srgbClr val="000000"/>
                </a:solidFill>
                <a:uFillTx/>
                <a:latin typeface="STIXGeneral-Regular"/>
                <a:ea typeface="Calibri"/>
              </a:rPr>
              <a:t>X. Hui, B. Jiang, Y. Yu, X. Zhao, and M. Tan, “A novel autonomous navigation approach for UAV power line inspection,” in </a:t>
            </a:r>
            <a:r>
              <a:rPr b="0" i="1" lang="en-IN" sz="2800" strike="noStrike" u="none">
                <a:solidFill>
                  <a:srgbClr val="000000"/>
                </a:solidFill>
                <a:uFillTx/>
                <a:latin typeface="STIXGeneral-Regular"/>
                <a:ea typeface="Calibri"/>
              </a:rPr>
              <a:t>Proceedings of the 2017 IEEE International Conference on Robotics and Biomimetics (ROBIO)</a:t>
            </a:r>
            <a:r>
              <a:rPr b="0" lang="en-IN" sz="2800" strike="noStrike" u="none">
                <a:solidFill>
                  <a:srgbClr val="000000"/>
                </a:solidFill>
                <a:uFillTx/>
                <a:latin typeface="STIXGeneral-Regular"/>
                <a:ea typeface="Calibri"/>
              </a:rPr>
              <a:t>, Macau, China, December 2017.</a:t>
            </a:r>
            <a:endParaRPr b="0" lang="en-IN" sz="2800" strike="noStrike" u="none">
              <a:solidFill>
                <a:srgbClr val="000000"/>
              </a:solidFill>
              <a:uFillTx/>
              <a:latin typeface="Arial"/>
            </a:endParaRPr>
          </a:p>
          <a:p>
            <a:pPr marL="457200" indent="-343080" algn="just">
              <a:lnSpc>
                <a:spcPct val="90000"/>
              </a:lnSpc>
              <a:spcBef>
                <a:spcPts val="1001"/>
              </a:spcBef>
              <a:buClr>
                <a:srgbClr val="000000"/>
              </a:buClr>
              <a:buFont typeface="Arial"/>
              <a:buAutoNum type="arabicPeriod"/>
            </a:pPr>
            <a:r>
              <a:rPr b="0" lang="en-IN" sz="2800" strike="noStrike" u="none">
                <a:solidFill>
                  <a:srgbClr val="000000"/>
                </a:solidFill>
                <a:uFillTx/>
                <a:latin typeface="STIXGeneral-Regular"/>
                <a:ea typeface="Calibri"/>
              </a:rPr>
              <a:t>R. Jain, R. Kasturi, and B. G. Schunck, </a:t>
            </a:r>
            <a:r>
              <a:rPr b="0" i="1" lang="en-IN" sz="2800" strike="noStrike" u="none">
                <a:solidFill>
                  <a:srgbClr val="000000"/>
                </a:solidFill>
                <a:uFillTx/>
                <a:latin typeface="STIXGeneral-Regular"/>
                <a:ea typeface="Calibri"/>
              </a:rPr>
              <a:t>Object Recognition</a:t>
            </a:r>
            <a:r>
              <a:rPr b="0" lang="en-IN" sz="2800" strike="noStrike" u="none">
                <a:solidFill>
                  <a:srgbClr val="000000"/>
                </a:solidFill>
                <a:uFillTx/>
                <a:latin typeface="STIXGeneral-Regular"/>
                <a:ea typeface="Calibri"/>
              </a:rPr>
              <a:t>, Machine Vision, McGraw-Hill, NY, USA, 1995.</a:t>
            </a:r>
            <a:endParaRPr b="0" lang="en-IN" sz="2800" strike="noStrike" u="none">
              <a:solidFill>
                <a:srgbClr val="000000"/>
              </a:solidFill>
              <a:uFillTx/>
              <a:latin typeface="Arial"/>
            </a:endParaRPr>
          </a:p>
          <a:p>
            <a:pPr marL="457200" indent="-343080" algn="just">
              <a:lnSpc>
                <a:spcPct val="90000"/>
              </a:lnSpc>
              <a:spcBef>
                <a:spcPts val="1001"/>
              </a:spcBef>
              <a:buClr>
                <a:srgbClr val="000000"/>
              </a:buClr>
              <a:buFont typeface="Arial"/>
              <a:buAutoNum type="arabicPeriod"/>
            </a:pPr>
            <a:r>
              <a:rPr b="0" lang="en-IN" sz="2800" strike="noStrike" u="none">
                <a:solidFill>
                  <a:srgbClr val="000000"/>
                </a:solidFill>
                <a:uFillTx/>
                <a:latin typeface="STIXGeneral-Regular"/>
                <a:ea typeface="Calibri"/>
              </a:rPr>
              <a:t>F. Wen, Z. Zhang, K. Wang, G. Sheng, and G. Zhang, “Angle estimation and mutual coupling self-calibration for ULA-based bistatic MIMO radar,” </a:t>
            </a:r>
            <a:r>
              <a:rPr b="0" i="1" lang="en-IN" sz="2800" strike="noStrike" u="none">
                <a:solidFill>
                  <a:srgbClr val="000000"/>
                </a:solidFill>
                <a:uFillTx/>
                <a:latin typeface="STIXGeneral-Regular"/>
                <a:ea typeface="Calibri"/>
              </a:rPr>
              <a:t>Signal Processing</a:t>
            </a:r>
            <a:r>
              <a:rPr b="0" lang="en-IN" sz="2800" strike="noStrike" u="none">
                <a:solidFill>
                  <a:srgbClr val="000000"/>
                </a:solidFill>
                <a:uFillTx/>
                <a:latin typeface="STIXGeneral-Regular"/>
                <a:ea typeface="Calibri"/>
              </a:rPr>
              <a:t>, vol. 144, pp. 61–67, 2018.</a:t>
            </a:r>
            <a:endParaRPr b="0" lang="en-IN" sz="2800" strike="noStrike" u="none">
              <a:solidFill>
                <a:srgbClr val="000000"/>
              </a:solidFill>
              <a:uFillTx/>
              <a:latin typeface="Arial"/>
            </a:endParaRPr>
          </a:p>
          <a:p>
            <a:pPr marL="457200" indent="-343080" algn="just">
              <a:lnSpc>
                <a:spcPct val="90000"/>
              </a:lnSpc>
              <a:spcBef>
                <a:spcPts val="1001"/>
              </a:spcBef>
              <a:buClr>
                <a:srgbClr val="000000"/>
              </a:buClr>
              <a:buFont typeface="Arial"/>
              <a:buAutoNum type="arabicPeriod"/>
            </a:pPr>
            <a:r>
              <a:rPr b="0" lang="en-IN" sz="2800" strike="noStrike" u="none">
                <a:solidFill>
                  <a:srgbClr val="000000"/>
                </a:solidFill>
                <a:uFillTx/>
                <a:latin typeface="STIXGeneral-Regular"/>
                <a:ea typeface="Calibri"/>
              </a:rPr>
              <a:t>F. Wen and J. Shi, “Fast direction finding for bistatic EMVS-MIMO radar without pairing,” </a:t>
            </a:r>
            <a:r>
              <a:rPr b="0" i="1" lang="en-IN" sz="2800" strike="noStrike" u="none">
                <a:solidFill>
                  <a:srgbClr val="000000"/>
                </a:solidFill>
                <a:uFillTx/>
                <a:latin typeface="STIXGeneral-Regular"/>
                <a:ea typeface="Calibri"/>
              </a:rPr>
              <a:t>Signal Processing</a:t>
            </a:r>
            <a:r>
              <a:rPr b="0" lang="en-IN" sz="2800" strike="noStrike" u="none">
                <a:solidFill>
                  <a:srgbClr val="000000"/>
                </a:solidFill>
                <a:uFillTx/>
                <a:latin typeface="STIXGeneral-Regular"/>
                <a:ea typeface="Calibri"/>
              </a:rPr>
              <a:t>, vol. 173, Article ID 107512, 2020.</a:t>
            </a:r>
            <a:endParaRPr b="0" lang="en-IN" sz="2800" strike="noStrike" u="none">
              <a:solidFill>
                <a:srgbClr val="000000"/>
              </a:solidFill>
              <a:uFillTx/>
              <a:latin typeface="Arial"/>
            </a:endParaRPr>
          </a:p>
          <a:p>
            <a:pPr marL="457200" indent="-343080" algn="just">
              <a:lnSpc>
                <a:spcPct val="90000"/>
              </a:lnSpc>
              <a:spcBef>
                <a:spcPts val="1001"/>
              </a:spcBef>
              <a:buClr>
                <a:srgbClr val="000000"/>
              </a:buClr>
              <a:buFont typeface="Arial"/>
              <a:buAutoNum type="arabicPeriod"/>
            </a:pPr>
            <a:r>
              <a:rPr b="0" lang="en-IN" sz="2800" strike="noStrike" u="none">
                <a:solidFill>
                  <a:srgbClr val="000000"/>
                </a:solidFill>
                <a:uFillTx/>
                <a:latin typeface="STIXGeneral-Regular"/>
                <a:ea typeface="Calibri"/>
              </a:rPr>
              <a:t>J. C. van Gemert, C. R. Verschoor, P. Mettes, K. Epema, L. P. Koh, and S. Wich, “Nature conservation drones for automatic localization and counting of animals,” </a:t>
            </a:r>
            <a:r>
              <a:rPr b="0" i="1" lang="en-IN" sz="2800" strike="noStrike" u="none">
                <a:solidFill>
                  <a:srgbClr val="000000"/>
                </a:solidFill>
                <a:uFillTx/>
                <a:latin typeface="STIXGeneral-Regular"/>
                <a:ea typeface="Calibri"/>
              </a:rPr>
              <a:t>Computer VisionECCV 2014 Workshops</a:t>
            </a:r>
            <a:r>
              <a:rPr b="0" lang="en-IN" sz="2800" strike="noStrike" u="none">
                <a:solidFill>
                  <a:srgbClr val="000000"/>
                </a:solidFill>
                <a:uFillTx/>
                <a:latin typeface="STIXGeneral-Regular"/>
                <a:ea typeface="Calibri"/>
              </a:rPr>
              <a:t>, vol. 8925, pp. 255–270, 2015.</a:t>
            </a:r>
            <a:endParaRPr b="0" lang="en-IN" sz="2800" strike="noStrike" u="none">
              <a:solidFill>
                <a:srgbClr val="000000"/>
              </a:solidFill>
              <a:uFillTx/>
              <a:latin typeface="Arial"/>
            </a:endParaRPr>
          </a:p>
          <a:p>
            <a:pPr marL="457200" indent="-343080" algn="just">
              <a:lnSpc>
                <a:spcPct val="90000"/>
              </a:lnSpc>
              <a:spcBef>
                <a:spcPts val="1001"/>
              </a:spcBef>
              <a:buClr>
                <a:srgbClr val="000000"/>
              </a:buClr>
              <a:buFont typeface="Arial"/>
              <a:buAutoNum type="arabicPeriod"/>
            </a:pPr>
            <a:r>
              <a:rPr b="0" lang="en-IN" sz="2800" strike="noStrike" u="none">
                <a:solidFill>
                  <a:srgbClr val="000000"/>
                </a:solidFill>
                <a:uFillTx/>
                <a:latin typeface="STIXGeneral-Regular"/>
                <a:ea typeface="Calibri"/>
              </a:rPr>
              <a:t>P. Rudol and P. Doherty, “Human body detection and geolocalization for UAV search and rescue missions using color and thermal imagery,” in </a:t>
            </a:r>
            <a:r>
              <a:rPr b="0" i="1" lang="en-IN" sz="2800" strike="noStrike" u="none">
                <a:solidFill>
                  <a:srgbClr val="000000"/>
                </a:solidFill>
                <a:uFillTx/>
                <a:latin typeface="STIXGeneral-Regular"/>
                <a:ea typeface="Calibri"/>
              </a:rPr>
              <a:t>Proceedings of the 2008 IEEE Aerospace Conference</a:t>
            </a:r>
            <a:r>
              <a:rPr b="0" lang="en-IN" sz="2800" strike="noStrike" u="none">
                <a:solidFill>
                  <a:srgbClr val="000000"/>
                </a:solidFill>
                <a:uFillTx/>
                <a:latin typeface="STIXGeneral-Regular"/>
                <a:ea typeface="Calibri"/>
              </a:rPr>
              <a:t>, Big Sky, MT, USA, March 2008.</a:t>
            </a:r>
            <a:endParaRPr b="0" lang="en-IN" sz="2800" strike="noStrike" u="none">
              <a:solidFill>
                <a:srgbClr val="000000"/>
              </a:solidFill>
              <a:uFillTx/>
              <a:latin typeface="Arial"/>
            </a:endParaRPr>
          </a:p>
        </p:txBody>
      </p:sp>
      <p:pic>
        <p:nvPicPr>
          <p:cNvPr id="128" name="Google Shape;244;p35" descr=""/>
          <p:cNvPicPr/>
          <p:nvPr/>
        </p:nvPicPr>
        <p:blipFill>
          <a:blip r:embed="rId1"/>
          <a:stretch/>
        </p:blipFill>
        <p:spPr>
          <a:xfrm>
            <a:off x="122400" y="131760"/>
            <a:ext cx="2041200" cy="1391760"/>
          </a:xfrm>
          <a:prstGeom prst="rect">
            <a:avLst/>
          </a:prstGeom>
          <a:ln w="0">
            <a:noFill/>
          </a:ln>
        </p:spPr>
      </p:pic>
      <p:pic>
        <p:nvPicPr>
          <p:cNvPr id="129" name="Google Shape;245;p35" descr=""/>
          <p:cNvPicPr/>
          <p:nvPr/>
        </p:nvPicPr>
        <p:blipFill>
          <a:blip r:embed="rId2"/>
          <a:stretch/>
        </p:blipFill>
        <p:spPr>
          <a:xfrm>
            <a:off x="9672480" y="85680"/>
            <a:ext cx="2244240" cy="1391760"/>
          </a:xfrm>
          <a:prstGeom prst="rect">
            <a:avLst/>
          </a:prstGeom>
          <a:ln w="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5"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a:lnSpc>
                <a:spcPct val="90000"/>
              </a:lnSpc>
              <a:buNone/>
            </a:pPr>
            <a:r>
              <a:rPr b="0" lang="en-US" sz="4400" strike="noStrike" u="none">
                <a:solidFill>
                  <a:schemeClr val="dk1"/>
                </a:solidFill>
                <a:uFillTx/>
                <a:latin typeface="Calibri"/>
                <a:ea typeface="Calibri"/>
              </a:rPr>
              <a:t>                           </a:t>
            </a:r>
            <a:r>
              <a:rPr b="0" lang="en-US" sz="4400" strike="noStrike" u="none">
                <a:solidFill>
                  <a:schemeClr val="dk1"/>
                </a:solidFill>
                <a:uFillTx/>
                <a:latin typeface="Calibri"/>
                <a:ea typeface="Calibri"/>
              </a:rPr>
              <a:t>APPLICATIONS</a:t>
            </a:r>
            <a:endParaRPr b="0" lang="en-IN" sz="4400" strike="noStrike" u="none">
              <a:solidFill>
                <a:srgbClr val="000000"/>
              </a:solidFill>
              <a:uFillTx/>
              <a:latin typeface="Arial"/>
            </a:endParaRPr>
          </a:p>
        </p:txBody>
      </p:sp>
      <p:sp>
        <p:nvSpPr>
          <p:cNvPr id="76" name="PlaceHolder 2"/>
          <p:cNvSpPr>
            <a:spLocks noGrp="1"/>
          </p:cNvSpPr>
          <p:nvPr>
            <p:ph/>
          </p:nvPr>
        </p:nvSpPr>
        <p:spPr>
          <a:xfrm>
            <a:off x="838080" y="1514160"/>
            <a:ext cx="10515240" cy="4419360"/>
          </a:xfrm>
          <a:prstGeom prst="rect">
            <a:avLst/>
          </a:prstGeom>
          <a:noFill/>
          <a:ln w="0">
            <a:noFill/>
          </a:ln>
        </p:spPr>
        <p:txBody>
          <a:bodyPr lIns="91440" rIns="91440" tIns="45720" bIns="45720" anchor="t">
            <a:noAutofit/>
          </a:bodyPr>
          <a:p>
            <a:pPr marL="457200" indent="-343080">
              <a:lnSpc>
                <a:spcPct val="90000"/>
              </a:lnSpc>
              <a:spcBef>
                <a:spcPts val="1191"/>
              </a:spcBef>
              <a:spcAft>
                <a:spcPts val="992"/>
              </a:spcAft>
              <a:buClr>
                <a:srgbClr val="000000"/>
              </a:buClr>
              <a:buFont typeface="Wingdings" charset="2"/>
              <a:buChar char=""/>
            </a:pPr>
            <a:r>
              <a:rPr b="0" lang="en-US" sz="2600" strike="noStrike" u="none">
                <a:solidFill>
                  <a:schemeClr val="dk1"/>
                </a:solidFill>
                <a:uFillTx/>
                <a:latin typeface="Calibri"/>
                <a:ea typeface="Calibri"/>
              </a:rPr>
              <a:t>Agriculture: Drones equipped with object recognition can monitor crop health, assess soil conditions, and even assist in precision farming by identifying pests and diseases.</a:t>
            </a:r>
            <a:endParaRPr b="0" lang="en-IN" sz="2600" strike="noStrike" u="none">
              <a:solidFill>
                <a:srgbClr val="000000"/>
              </a:solidFill>
              <a:uFillTx/>
              <a:latin typeface="Arial"/>
            </a:endParaRPr>
          </a:p>
          <a:p>
            <a:pPr marL="457200" indent="-343080">
              <a:lnSpc>
                <a:spcPct val="90000"/>
              </a:lnSpc>
              <a:spcBef>
                <a:spcPts val="1191"/>
              </a:spcBef>
              <a:spcAft>
                <a:spcPts val="992"/>
              </a:spcAft>
              <a:buClr>
                <a:srgbClr val="000000"/>
              </a:buClr>
              <a:buFont typeface="Wingdings" charset="2"/>
              <a:buChar char=""/>
            </a:pPr>
            <a:r>
              <a:rPr b="0" lang="en-US" sz="2600" strike="noStrike" u="none">
                <a:solidFill>
                  <a:schemeClr val="dk1"/>
                </a:solidFill>
                <a:uFillTx/>
                <a:latin typeface="Calibri"/>
                <a:ea typeface="Calibri"/>
              </a:rPr>
              <a:t>Surveillance and Security: Drones can autonomously patrol designated areas, recognizing potential threats or unusual activities, thereby enhancing security measures.</a:t>
            </a:r>
            <a:endParaRPr b="0" lang="en-IN" sz="2600" strike="noStrike" u="none">
              <a:solidFill>
                <a:srgbClr val="000000"/>
              </a:solidFill>
              <a:uFillTx/>
              <a:latin typeface="Arial"/>
            </a:endParaRPr>
          </a:p>
          <a:p>
            <a:pPr marL="457200" indent="-343080">
              <a:lnSpc>
                <a:spcPct val="90000"/>
              </a:lnSpc>
              <a:spcBef>
                <a:spcPts val="1191"/>
              </a:spcBef>
              <a:spcAft>
                <a:spcPts val="992"/>
              </a:spcAft>
              <a:buClr>
                <a:srgbClr val="000000"/>
              </a:buClr>
              <a:buFont typeface="Wingdings" charset="2"/>
              <a:buChar char=""/>
            </a:pPr>
            <a:r>
              <a:rPr b="0" lang="en-US" sz="2600" strike="noStrike" u="none">
                <a:solidFill>
                  <a:schemeClr val="dk1"/>
                </a:solidFill>
                <a:uFillTx/>
                <a:latin typeface="Calibri"/>
                <a:ea typeface="Calibri"/>
              </a:rPr>
              <a:t>Delivery Services: Companies are leveraging drones for the delivery of goods. Object recognition helps in identifying delivery locations and avoiding obstacles during flight.</a:t>
            </a:r>
            <a:endParaRPr b="0" lang="en-IN" sz="2600" strike="noStrike" u="none">
              <a:solidFill>
                <a:srgbClr val="000000"/>
              </a:solidFill>
              <a:uFillTx/>
              <a:latin typeface="Arial"/>
            </a:endParaRPr>
          </a:p>
          <a:p>
            <a:pPr marL="457200" indent="-343080">
              <a:lnSpc>
                <a:spcPct val="90000"/>
              </a:lnSpc>
              <a:spcBef>
                <a:spcPts val="1191"/>
              </a:spcBef>
              <a:spcAft>
                <a:spcPts val="992"/>
              </a:spcAft>
              <a:buClr>
                <a:srgbClr val="000000"/>
              </a:buClr>
              <a:buFont typeface="Wingdings" charset="2"/>
              <a:buChar char=""/>
            </a:pPr>
            <a:r>
              <a:rPr b="0" lang="en-US" sz="2600" strike="noStrike" u="none">
                <a:solidFill>
                  <a:schemeClr val="dk1"/>
                </a:solidFill>
                <a:uFillTx/>
                <a:latin typeface="Calibri"/>
                <a:ea typeface="Calibri"/>
              </a:rPr>
              <a:t>Disaster Management: In disaster-stricken areas, drones can assist in search and rescue operations by recognizing people, vehicles, or hazards, providing real-time data to emergency responders.</a:t>
            </a:r>
            <a:endParaRPr b="0" lang="en-IN" sz="2600" strike="noStrike" u="none">
              <a:solidFill>
                <a:srgbClr val="000000"/>
              </a:solidFill>
              <a:uFillTx/>
              <a:latin typeface="Arial"/>
            </a:endParaRPr>
          </a:p>
        </p:txBody>
      </p:sp>
      <p:pic>
        <p:nvPicPr>
          <p:cNvPr id="77" name="Google Shape;236;p34" descr=""/>
          <p:cNvPicPr/>
          <p:nvPr/>
        </p:nvPicPr>
        <p:blipFill>
          <a:blip r:embed="rId1"/>
          <a:stretch/>
        </p:blipFill>
        <p:spPr>
          <a:xfrm>
            <a:off x="0" y="122400"/>
            <a:ext cx="2041200" cy="1391760"/>
          </a:xfrm>
          <a:prstGeom prst="rect">
            <a:avLst/>
          </a:prstGeom>
          <a:ln w="0">
            <a:noFill/>
          </a:ln>
        </p:spPr>
      </p:pic>
      <p:pic>
        <p:nvPicPr>
          <p:cNvPr id="78" name="Google Shape;237;p34" descr=""/>
          <p:cNvPicPr/>
          <p:nvPr/>
        </p:nvPicPr>
        <p:blipFill>
          <a:blip r:embed="rId2"/>
          <a:stretch/>
        </p:blipFill>
        <p:spPr>
          <a:xfrm>
            <a:off x="9947160" y="122400"/>
            <a:ext cx="2244240" cy="1391760"/>
          </a:xfrm>
          <a:prstGeom prst="rect">
            <a:avLst/>
          </a:prstGeom>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9" name="PlaceHolder 1"/>
          <p:cNvSpPr>
            <a:spLocks noGrp="1"/>
          </p:cNvSpPr>
          <p:nvPr>
            <p:ph type="title"/>
          </p:nvPr>
        </p:nvSpPr>
        <p:spPr>
          <a:xfrm>
            <a:off x="838080" y="365040"/>
            <a:ext cx="10515240" cy="874440"/>
          </a:xfrm>
          <a:prstGeom prst="rect">
            <a:avLst/>
          </a:prstGeom>
          <a:noFill/>
          <a:ln w="0">
            <a:noFill/>
          </a:ln>
        </p:spPr>
        <p:txBody>
          <a:bodyPr lIns="91440" rIns="91440" tIns="45720" bIns="45720" anchor="ctr">
            <a:noAutofit/>
          </a:bodyPr>
          <a:p>
            <a:pPr indent="0">
              <a:lnSpc>
                <a:spcPct val="90000"/>
              </a:lnSpc>
              <a:buNone/>
              <a:tabLst>
                <a:tab algn="l" pos="0"/>
              </a:tabLst>
            </a:pPr>
            <a:r>
              <a:rPr b="0" lang="en-US" sz="4400" strike="noStrike" u="none">
                <a:solidFill>
                  <a:schemeClr val="dk1"/>
                </a:solidFill>
                <a:uFillTx/>
                <a:latin typeface="Calibri"/>
                <a:ea typeface="Calibri"/>
              </a:rPr>
              <a:t>                  </a:t>
            </a:r>
            <a:r>
              <a:rPr b="1" lang="en-US" sz="4400" strike="noStrike" u="none">
                <a:solidFill>
                  <a:schemeClr val="dk1"/>
                </a:solidFill>
                <a:uFillTx/>
                <a:latin typeface="Calibri"/>
                <a:ea typeface="Calibri"/>
              </a:rPr>
              <a:t>METHODOLOGY</a:t>
            </a:r>
            <a:endParaRPr b="0" lang="en-IN" sz="4400" strike="noStrike" u="none">
              <a:solidFill>
                <a:srgbClr val="000000"/>
              </a:solidFill>
              <a:uFillTx/>
              <a:latin typeface="Arial"/>
            </a:endParaRPr>
          </a:p>
        </p:txBody>
      </p:sp>
      <p:sp>
        <p:nvSpPr>
          <p:cNvPr id="80" name="PlaceHolder 2"/>
          <p:cNvSpPr>
            <a:spLocks noGrp="1"/>
          </p:cNvSpPr>
          <p:nvPr>
            <p:ph/>
          </p:nvPr>
        </p:nvSpPr>
        <p:spPr>
          <a:xfrm>
            <a:off x="838080" y="1451880"/>
            <a:ext cx="10515240" cy="5405760"/>
          </a:xfrm>
          <a:prstGeom prst="rect">
            <a:avLst/>
          </a:prstGeom>
          <a:noFill/>
          <a:ln w="0">
            <a:noFill/>
          </a:ln>
        </p:spPr>
        <p:txBody>
          <a:bodyPr lIns="91440" rIns="91440" tIns="45720" bIns="45720" anchor="t">
            <a:normAutofit fontScale="77500" lnSpcReduction="19999"/>
          </a:bodyPr>
          <a:p>
            <a:pPr indent="0">
              <a:lnSpc>
                <a:spcPct val="90000"/>
              </a:lnSpc>
              <a:spcBef>
                <a:spcPts val="1191"/>
              </a:spcBef>
              <a:spcAft>
                <a:spcPts val="992"/>
              </a:spcAft>
              <a:buNone/>
              <a:tabLst>
                <a:tab algn="l" pos="0"/>
              </a:tabLst>
            </a:pPr>
            <a:r>
              <a:rPr b="1" lang="en-US" sz="3200" strike="noStrike" u="none">
                <a:solidFill>
                  <a:schemeClr val="dk1"/>
                </a:solidFill>
                <a:uFillTx/>
                <a:latin typeface="Calibri"/>
                <a:ea typeface="Calibri"/>
              </a:rPr>
              <a:t>                </a:t>
            </a:r>
            <a:endParaRPr b="1" lang="en-IN" sz="3200" strike="noStrike" u="none">
              <a:solidFill>
                <a:srgbClr val="000000"/>
              </a:solidFill>
              <a:uFillTx/>
              <a:latin typeface="Arial"/>
            </a:endParaRPr>
          </a:p>
          <a:p>
            <a:pPr indent="0">
              <a:lnSpc>
                <a:spcPct val="90000"/>
              </a:lnSpc>
              <a:spcBef>
                <a:spcPts val="1191"/>
              </a:spcBef>
              <a:spcAft>
                <a:spcPts val="992"/>
              </a:spcAft>
              <a:buNone/>
              <a:tabLst>
                <a:tab algn="l" pos="0"/>
              </a:tabLst>
            </a:pPr>
            <a:r>
              <a:rPr b="0" lang="en-US" sz="3200" strike="noStrike" u="none">
                <a:solidFill>
                  <a:schemeClr val="dk1"/>
                </a:solidFill>
                <a:uFillTx/>
                <a:latin typeface="Calibri"/>
                <a:ea typeface="Calibri"/>
              </a:rPr>
              <a:t>The methodology for implementing autonomous drone navigation and object recognition typically involves several key steps:</a:t>
            </a:r>
            <a:endParaRPr b="1" lang="en-IN" sz="3200" strike="noStrike" u="none">
              <a:solidFill>
                <a:srgbClr val="000000"/>
              </a:solidFill>
              <a:uFillTx/>
              <a:latin typeface="Arial"/>
            </a:endParaRPr>
          </a:p>
          <a:p>
            <a:pPr indent="0">
              <a:lnSpc>
                <a:spcPct val="90000"/>
              </a:lnSpc>
              <a:spcBef>
                <a:spcPts val="1191"/>
              </a:spcBef>
              <a:spcAft>
                <a:spcPts val="992"/>
              </a:spcAft>
              <a:buNone/>
              <a:tabLst>
                <a:tab algn="l" pos="0"/>
              </a:tabLst>
            </a:pPr>
            <a:r>
              <a:rPr b="1" lang="en-US" sz="3200" strike="noStrike" u="none">
                <a:solidFill>
                  <a:schemeClr val="dk1"/>
                </a:solidFill>
                <a:uFillTx/>
                <a:latin typeface="Calibri"/>
                <a:ea typeface="Calibri"/>
              </a:rPr>
              <a:t>Data Collection:</a:t>
            </a:r>
            <a:endParaRPr b="1" lang="en-IN" sz="3200" strike="noStrike" u="none">
              <a:solidFill>
                <a:srgbClr val="000000"/>
              </a:solidFill>
              <a:uFillTx/>
              <a:latin typeface="Arial"/>
            </a:endParaRPr>
          </a:p>
          <a:p>
            <a:pPr indent="0">
              <a:lnSpc>
                <a:spcPct val="90000"/>
              </a:lnSpc>
              <a:spcBef>
                <a:spcPts val="1191"/>
              </a:spcBef>
              <a:spcAft>
                <a:spcPts val="992"/>
              </a:spcAft>
              <a:buNone/>
              <a:tabLst>
                <a:tab algn="l" pos="0"/>
              </a:tabLst>
            </a:pPr>
            <a:r>
              <a:rPr b="0" lang="en-US" sz="3200" strike="noStrike" u="none">
                <a:solidFill>
                  <a:schemeClr val="dk1"/>
                </a:solidFill>
                <a:uFillTx/>
                <a:latin typeface="Calibri"/>
                <a:ea typeface="Calibri"/>
              </a:rPr>
              <a:t>Collecting large datasets of images and videos from various environments where the drone will operate.</a:t>
            </a:r>
            <a:endParaRPr b="1" lang="en-IN" sz="3200" strike="noStrike" u="none">
              <a:solidFill>
                <a:srgbClr val="000000"/>
              </a:solidFill>
              <a:uFillTx/>
              <a:latin typeface="Arial"/>
            </a:endParaRPr>
          </a:p>
          <a:p>
            <a:pPr indent="0">
              <a:lnSpc>
                <a:spcPct val="90000"/>
              </a:lnSpc>
              <a:spcBef>
                <a:spcPts val="1191"/>
              </a:spcBef>
              <a:spcAft>
                <a:spcPts val="992"/>
              </a:spcAft>
              <a:buNone/>
              <a:tabLst>
                <a:tab algn="l" pos="0"/>
              </a:tabLst>
            </a:pPr>
            <a:r>
              <a:rPr b="0" lang="en-US" sz="3200" strike="noStrike" u="none">
                <a:solidFill>
                  <a:schemeClr val="dk1"/>
                </a:solidFill>
                <a:uFillTx/>
                <a:latin typeface="Calibri"/>
                <a:ea typeface="Calibri"/>
              </a:rPr>
              <a:t>This data should include different lighting conditions, weather conditions, and perspectives.</a:t>
            </a:r>
            <a:endParaRPr b="1" lang="en-IN" sz="3200" strike="noStrike" u="none">
              <a:solidFill>
                <a:srgbClr val="000000"/>
              </a:solidFill>
              <a:uFillTx/>
              <a:latin typeface="Arial"/>
            </a:endParaRPr>
          </a:p>
          <a:p>
            <a:pPr indent="0">
              <a:lnSpc>
                <a:spcPct val="90000"/>
              </a:lnSpc>
              <a:spcBef>
                <a:spcPts val="1191"/>
              </a:spcBef>
              <a:spcAft>
                <a:spcPts val="992"/>
              </a:spcAft>
              <a:buNone/>
              <a:tabLst>
                <a:tab algn="l" pos="0"/>
              </a:tabLst>
            </a:pPr>
            <a:r>
              <a:rPr b="0" lang="en-US" sz="3200" strike="noStrike" u="none">
                <a:solidFill>
                  <a:schemeClr val="dk1"/>
                </a:solidFill>
                <a:uFillTx/>
                <a:latin typeface="Calibri"/>
                <a:ea typeface="Calibri"/>
              </a:rPr>
              <a:t>Preprocessing:</a:t>
            </a:r>
            <a:endParaRPr b="1" lang="en-IN" sz="3200" strike="noStrike" u="none">
              <a:solidFill>
                <a:srgbClr val="000000"/>
              </a:solidFill>
              <a:uFillTx/>
              <a:latin typeface="Arial"/>
            </a:endParaRPr>
          </a:p>
          <a:p>
            <a:pPr indent="0">
              <a:lnSpc>
                <a:spcPct val="90000"/>
              </a:lnSpc>
              <a:spcBef>
                <a:spcPts val="1191"/>
              </a:spcBef>
              <a:spcAft>
                <a:spcPts val="992"/>
              </a:spcAft>
              <a:buNone/>
              <a:tabLst>
                <a:tab algn="l" pos="0"/>
              </a:tabLst>
            </a:pPr>
            <a:r>
              <a:rPr b="0" lang="en-US" sz="3200" strike="noStrike" u="none">
                <a:solidFill>
                  <a:schemeClr val="dk1"/>
                </a:solidFill>
                <a:uFillTx/>
                <a:latin typeface="Calibri"/>
                <a:ea typeface="Calibri"/>
              </a:rPr>
              <a:t>Cleaning and annotating the collected data to ensure high-quality input for training.</a:t>
            </a:r>
            <a:endParaRPr b="1" lang="en-IN" sz="3200" strike="noStrike" u="none">
              <a:solidFill>
                <a:srgbClr val="000000"/>
              </a:solidFill>
              <a:uFillTx/>
              <a:latin typeface="Arial"/>
            </a:endParaRPr>
          </a:p>
          <a:p>
            <a:pPr indent="0">
              <a:lnSpc>
                <a:spcPct val="90000"/>
              </a:lnSpc>
              <a:spcBef>
                <a:spcPts val="1191"/>
              </a:spcBef>
              <a:spcAft>
                <a:spcPts val="992"/>
              </a:spcAft>
              <a:buNone/>
              <a:tabLst>
                <a:tab algn="l" pos="0"/>
              </a:tabLst>
            </a:pPr>
            <a:r>
              <a:rPr b="0" lang="en-US" sz="3200" strike="noStrike" u="none">
                <a:solidFill>
                  <a:schemeClr val="dk1"/>
                </a:solidFill>
                <a:uFillTx/>
                <a:latin typeface="Calibri"/>
                <a:ea typeface="Calibri"/>
              </a:rPr>
              <a:t>Techniques such as normalization, resizing, and data augmentation are applied to enhance the dataset.</a:t>
            </a:r>
            <a:endParaRPr b="1" lang="en-IN" sz="3200" strike="noStrike" u="none">
              <a:solidFill>
                <a:srgbClr val="000000"/>
              </a:solidFill>
              <a:uFillTx/>
              <a:latin typeface="Arial"/>
            </a:endParaRPr>
          </a:p>
          <a:p>
            <a:pPr indent="0">
              <a:lnSpc>
                <a:spcPct val="90000"/>
              </a:lnSpc>
              <a:spcBef>
                <a:spcPts val="1191"/>
              </a:spcBef>
              <a:spcAft>
                <a:spcPts val="992"/>
              </a:spcAft>
              <a:buNone/>
              <a:tabLst>
                <a:tab algn="l" pos="0"/>
              </a:tabLst>
            </a:pPr>
            <a:endParaRPr b="1" lang="en-IN" sz="3200" strike="noStrike" u="none">
              <a:solidFill>
                <a:srgbClr val="000000"/>
              </a:solidFill>
              <a:uFillTx/>
              <a:latin typeface="Arial"/>
            </a:endParaRPr>
          </a:p>
        </p:txBody>
      </p:sp>
      <p:pic>
        <p:nvPicPr>
          <p:cNvPr id="81" name="Google Shape;111;p16" descr=""/>
          <p:cNvPicPr/>
          <p:nvPr/>
        </p:nvPicPr>
        <p:blipFill>
          <a:blip r:embed="rId1"/>
          <a:stretch/>
        </p:blipFill>
        <p:spPr>
          <a:xfrm>
            <a:off x="345960" y="365040"/>
            <a:ext cx="1634760" cy="1341000"/>
          </a:xfrm>
          <a:prstGeom prst="rect">
            <a:avLst/>
          </a:prstGeom>
          <a:ln w="0">
            <a:noFill/>
          </a:ln>
        </p:spPr>
      </p:pic>
      <p:pic>
        <p:nvPicPr>
          <p:cNvPr id="82" name="Google Shape;112;p16" descr=""/>
          <p:cNvPicPr/>
          <p:nvPr/>
        </p:nvPicPr>
        <p:blipFill>
          <a:blip r:embed="rId2"/>
          <a:stretch/>
        </p:blipFill>
        <p:spPr>
          <a:xfrm>
            <a:off x="9601200" y="365040"/>
            <a:ext cx="2244240" cy="145224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3" name="Picture 4" descr=""/>
          <p:cNvPicPr/>
          <p:nvPr/>
        </p:nvPicPr>
        <p:blipFill>
          <a:blip r:embed="rId1"/>
          <a:stretch/>
        </p:blipFill>
        <p:spPr>
          <a:xfrm>
            <a:off x="0" y="0"/>
            <a:ext cx="12191760" cy="6857640"/>
          </a:xfrm>
          <a:prstGeom prst="rect">
            <a:avLst/>
          </a:prstGeom>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838080" y="365040"/>
            <a:ext cx="10515240" cy="742680"/>
          </a:xfrm>
          <a:prstGeom prst="rect">
            <a:avLst/>
          </a:prstGeom>
          <a:noFill/>
          <a:ln w="0">
            <a:noFill/>
          </a:ln>
        </p:spPr>
        <p:txBody>
          <a:bodyPr lIns="91440" rIns="91440" tIns="45720" bIns="45720" anchor="ctr">
            <a:noAutofit/>
          </a:bodyPr>
          <a:p>
            <a:pPr indent="0">
              <a:lnSpc>
                <a:spcPct val="90000"/>
              </a:lnSpc>
              <a:buNone/>
              <a:tabLst>
                <a:tab algn="l" pos="0"/>
              </a:tabLst>
            </a:pPr>
            <a:r>
              <a:rPr b="0" lang="en-US" sz="4400" strike="noStrike" u="none">
                <a:solidFill>
                  <a:schemeClr val="dk1"/>
                </a:solidFill>
                <a:uFillTx/>
                <a:latin typeface="Calibri"/>
                <a:ea typeface="Calibri"/>
              </a:rPr>
              <a:t>                                </a:t>
            </a:r>
            <a:r>
              <a:rPr b="1" lang="en-US" sz="4400" strike="noStrike" u="none">
                <a:solidFill>
                  <a:schemeClr val="dk1"/>
                </a:solidFill>
                <a:uFillTx/>
                <a:latin typeface="Calibri"/>
                <a:ea typeface="Calibri"/>
              </a:rPr>
              <a:t>DATASET</a:t>
            </a:r>
            <a:endParaRPr b="0" lang="en-IN" sz="4400" strike="noStrike" u="none">
              <a:solidFill>
                <a:srgbClr val="000000"/>
              </a:solidFill>
              <a:uFillTx/>
              <a:latin typeface="Arial"/>
            </a:endParaRPr>
          </a:p>
        </p:txBody>
      </p:sp>
      <p:pic>
        <p:nvPicPr>
          <p:cNvPr id="85" name="Google Shape;128;p18" descr=""/>
          <p:cNvPicPr/>
          <p:nvPr/>
        </p:nvPicPr>
        <p:blipFill>
          <a:blip r:embed="rId1"/>
          <a:stretch/>
        </p:blipFill>
        <p:spPr>
          <a:xfrm>
            <a:off x="223920" y="111240"/>
            <a:ext cx="2142720" cy="1482480"/>
          </a:xfrm>
          <a:prstGeom prst="rect">
            <a:avLst/>
          </a:prstGeom>
          <a:ln w="0">
            <a:noFill/>
          </a:ln>
        </p:spPr>
      </p:pic>
      <p:pic>
        <p:nvPicPr>
          <p:cNvPr id="86" name="Google Shape;129;p18" descr=""/>
          <p:cNvPicPr/>
          <p:nvPr/>
        </p:nvPicPr>
        <p:blipFill>
          <a:blip r:embed="rId2"/>
          <a:stretch/>
        </p:blipFill>
        <p:spPr>
          <a:xfrm>
            <a:off x="9647280" y="182520"/>
            <a:ext cx="2244240" cy="1482480"/>
          </a:xfrm>
          <a:prstGeom prst="rect">
            <a:avLst/>
          </a:prstGeom>
          <a:ln w="0">
            <a:noFill/>
          </a:ln>
        </p:spPr>
      </p:pic>
      <p:pic>
        <p:nvPicPr>
          <p:cNvPr id="87" name="Picture 3" descr=""/>
          <p:cNvPicPr/>
          <p:nvPr/>
        </p:nvPicPr>
        <p:blipFill>
          <a:blip r:embed="rId3"/>
          <a:stretch/>
        </p:blipFill>
        <p:spPr>
          <a:xfrm>
            <a:off x="1118160" y="1776240"/>
            <a:ext cx="4425840" cy="4492080"/>
          </a:xfrm>
          <a:prstGeom prst="rect">
            <a:avLst/>
          </a:prstGeom>
          <a:ln w="0">
            <a:noFill/>
          </a:ln>
        </p:spPr>
      </p:pic>
      <p:pic>
        <p:nvPicPr>
          <p:cNvPr id="88" name="Picture 4" descr=""/>
          <p:cNvPicPr/>
          <p:nvPr/>
        </p:nvPicPr>
        <p:blipFill>
          <a:blip r:embed="rId4"/>
          <a:stretch/>
        </p:blipFill>
        <p:spPr>
          <a:xfrm>
            <a:off x="6579000" y="1701360"/>
            <a:ext cx="4312440" cy="4524480"/>
          </a:xfrm>
          <a:prstGeom prst="rect">
            <a:avLst/>
          </a:prstGeom>
          <a:ln w="0">
            <a:noFill/>
          </a:ln>
        </p:spPr>
      </p:pic>
      <p:pic>
        <p:nvPicPr>
          <p:cNvPr id="89" name="Picture 8" descr=""/>
          <p:cNvPicPr/>
          <p:nvPr/>
        </p:nvPicPr>
        <p:blipFill>
          <a:blip r:embed="rId5"/>
          <a:stretch/>
        </p:blipFill>
        <p:spPr>
          <a:xfrm>
            <a:off x="1511640" y="6268680"/>
            <a:ext cx="3639240" cy="426240"/>
          </a:xfrm>
          <a:prstGeom prst="rect">
            <a:avLst/>
          </a:prstGeom>
          <a:ln w="0">
            <a:noFill/>
          </a:ln>
        </p:spPr>
      </p:pic>
      <p:pic>
        <p:nvPicPr>
          <p:cNvPr id="90" name="Picture 12" descr=""/>
          <p:cNvPicPr/>
          <p:nvPr/>
        </p:nvPicPr>
        <p:blipFill>
          <a:blip r:embed="rId6"/>
          <a:stretch/>
        </p:blipFill>
        <p:spPr>
          <a:xfrm>
            <a:off x="7040880" y="6226200"/>
            <a:ext cx="3645360" cy="42624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PlaceHolder 1"/>
          <p:cNvSpPr>
            <a:spLocks noGrp="1"/>
          </p:cNvSpPr>
          <p:nvPr>
            <p:ph type="title"/>
          </p:nvPr>
        </p:nvSpPr>
        <p:spPr>
          <a:xfrm>
            <a:off x="838080" y="365040"/>
            <a:ext cx="10515240" cy="437760"/>
          </a:xfrm>
          <a:prstGeom prst="rect">
            <a:avLst/>
          </a:prstGeom>
          <a:noFill/>
          <a:ln w="0">
            <a:noFill/>
          </a:ln>
        </p:spPr>
        <p:txBody>
          <a:bodyPr lIns="91440" rIns="91440" tIns="45720" bIns="45720" anchor="ctr">
            <a:noAutofit/>
          </a:bodyPr>
          <a:p>
            <a:pPr indent="0">
              <a:lnSpc>
                <a:spcPct val="90000"/>
              </a:lnSpc>
              <a:buNone/>
              <a:tabLst>
                <a:tab algn="l" pos="0"/>
              </a:tabLst>
            </a:pPr>
            <a:r>
              <a:rPr b="1" lang="en-US" sz="4400" strike="noStrike" u="none">
                <a:solidFill>
                  <a:schemeClr val="dk1"/>
                </a:solidFill>
                <a:uFillTx/>
                <a:latin typeface="Calibri"/>
                <a:ea typeface="Calibri"/>
              </a:rPr>
              <a:t>                        </a:t>
            </a:r>
            <a:r>
              <a:rPr b="1" lang="en-US" sz="4400" strike="noStrike" u="none">
                <a:solidFill>
                  <a:schemeClr val="dk1"/>
                </a:solidFill>
                <a:uFillTx/>
                <a:latin typeface="Calibri"/>
                <a:ea typeface="Calibri"/>
              </a:rPr>
              <a:t>PYTHON CODE</a:t>
            </a:r>
            <a:endParaRPr b="0" lang="en-IN" sz="4400" strike="noStrike" u="none">
              <a:solidFill>
                <a:srgbClr val="000000"/>
              </a:solidFill>
              <a:uFillTx/>
              <a:latin typeface="Arial"/>
            </a:endParaRPr>
          </a:p>
        </p:txBody>
      </p:sp>
      <p:pic>
        <p:nvPicPr>
          <p:cNvPr id="92" name="Picture 3" descr=""/>
          <p:cNvPicPr/>
          <p:nvPr/>
        </p:nvPicPr>
        <p:blipFill>
          <a:blip r:embed="rId1"/>
          <a:stretch/>
        </p:blipFill>
        <p:spPr>
          <a:xfrm>
            <a:off x="0" y="1180440"/>
            <a:ext cx="12191760" cy="558756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 name="PlaceHolder 1"/>
          <p:cNvSpPr>
            <a:spLocks noGrp="1"/>
          </p:cNvSpPr>
          <p:nvPr>
            <p:ph type="title"/>
          </p:nvPr>
        </p:nvSpPr>
        <p:spPr>
          <a:xfrm>
            <a:off x="838080" y="365040"/>
            <a:ext cx="10515240" cy="680760"/>
          </a:xfrm>
          <a:prstGeom prst="rect">
            <a:avLst/>
          </a:prstGeom>
          <a:noFill/>
          <a:ln w="0">
            <a:noFill/>
          </a:ln>
        </p:spPr>
        <p:txBody>
          <a:bodyPr lIns="91440" rIns="91440" tIns="45720" bIns="45720" anchor="ctr">
            <a:normAutofit/>
          </a:bodyPr>
          <a:p>
            <a:pPr indent="0">
              <a:lnSpc>
                <a:spcPct val="90000"/>
              </a:lnSpc>
              <a:buNone/>
              <a:tabLst>
                <a:tab algn="l" pos="0"/>
              </a:tabLst>
            </a:pPr>
            <a:r>
              <a:rPr b="1" lang="en-US" sz="4000" strike="noStrike" u="none">
                <a:solidFill>
                  <a:schemeClr val="dk1"/>
                </a:solidFill>
                <a:uFillTx/>
                <a:latin typeface="Calibri"/>
                <a:ea typeface="Calibri"/>
              </a:rPr>
              <a:t>                                     </a:t>
            </a:r>
            <a:r>
              <a:rPr b="1" lang="en-US" sz="4000" strike="noStrike" u="none">
                <a:solidFill>
                  <a:schemeClr val="dk1"/>
                </a:solidFill>
                <a:uFillTx/>
                <a:latin typeface="Calibri"/>
                <a:ea typeface="Calibri"/>
              </a:rPr>
              <a:t>OUTPUT</a:t>
            </a:r>
            <a:endParaRPr b="0" lang="en-IN" sz="4000" strike="noStrike" u="none">
              <a:solidFill>
                <a:srgbClr val="000000"/>
              </a:solidFill>
              <a:uFillTx/>
              <a:latin typeface="Arial"/>
            </a:endParaRPr>
          </a:p>
        </p:txBody>
      </p:sp>
      <p:pic>
        <p:nvPicPr>
          <p:cNvPr id="94" name="Google Shape;142;p20" descr=""/>
          <p:cNvPicPr/>
          <p:nvPr/>
        </p:nvPicPr>
        <p:blipFill>
          <a:blip r:embed="rId1"/>
          <a:stretch/>
        </p:blipFill>
        <p:spPr>
          <a:xfrm>
            <a:off x="7527960" y="1046160"/>
            <a:ext cx="4165200" cy="5333760"/>
          </a:xfrm>
          <a:prstGeom prst="rect">
            <a:avLst/>
          </a:prstGeom>
          <a:ln w="0">
            <a:noFill/>
          </a:ln>
        </p:spPr>
      </p:pic>
      <p:pic>
        <p:nvPicPr>
          <p:cNvPr id="95" name="Picture 2" descr=""/>
          <p:cNvPicPr/>
          <p:nvPr/>
        </p:nvPicPr>
        <p:blipFill>
          <a:blip r:embed="rId2"/>
          <a:stretch/>
        </p:blipFill>
        <p:spPr>
          <a:xfrm>
            <a:off x="111240" y="970920"/>
            <a:ext cx="6261120" cy="5521680"/>
          </a:xfrm>
          <a:prstGeom prst="rect">
            <a:avLst/>
          </a:prstGeom>
          <a:ln w="0">
            <a:noFill/>
          </a:ln>
        </p:spPr>
      </p:pic>
      <p:pic>
        <p:nvPicPr>
          <p:cNvPr id="96" name="Picture 8" descr=""/>
          <p:cNvPicPr/>
          <p:nvPr/>
        </p:nvPicPr>
        <p:blipFill>
          <a:blip r:embed="rId3"/>
          <a:stretch/>
        </p:blipFill>
        <p:spPr>
          <a:xfrm>
            <a:off x="6485760" y="1046160"/>
            <a:ext cx="5523840" cy="533376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PlaceHolder 1"/>
          <p:cNvSpPr>
            <a:spLocks noGrp="1"/>
          </p:cNvSpPr>
          <p:nvPr>
            <p:ph type="title"/>
          </p:nvPr>
        </p:nvSpPr>
        <p:spPr>
          <a:xfrm>
            <a:off x="838080" y="365040"/>
            <a:ext cx="10515240" cy="711000"/>
          </a:xfrm>
          <a:prstGeom prst="rect">
            <a:avLst/>
          </a:prstGeom>
          <a:noFill/>
          <a:ln w="0">
            <a:noFill/>
          </a:ln>
        </p:spPr>
        <p:txBody>
          <a:bodyPr lIns="91440" rIns="91440" tIns="45720" bIns="45720" anchor="ctr">
            <a:noAutofit/>
          </a:bodyPr>
          <a:p>
            <a:pPr indent="0">
              <a:lnSpc>
                <a:spcPct val="90000"/>
              </a:lnSpc>
              <a:buNone/>
              <a:tabLst>
                <a:tab algn="l" pos="0"/>
              </a:tabLst>
            </a:pPr>
            <a:r>
              <a:rPr b="1" lang="en-US" sz="4400" strike="noStrike" u="none">
                <a:solidFill>
                  <a:schemeClr val="dk1"/>
                </a:solidFill>
                <a:uFillTx/>
                <a:latin typeface="Calibri"/>
                <a:ea typeface="Calibri"/>
              </a:rPr>
              <a:t>                               </a:t>
            </a:r>
            <a:r>
              <a:rPr b="1" lang="en-US" sz="4400" strike="noStrike" u="none">
                <a:solidFill>
                  <a:schemeClr val="dk1"/>
                </a:solidFill>
                <a:uFillTx/>
                <a:latin typeface="Calibri"/>
                <a:ea typeface="Calibri"/>
              </a:rPr>
              <a:t>RESULT</a:t>
            </a:r>
            <a:endParaRPr b="0" lang="en-IN" sz="4400" strike="noStrike" u="none">
              <a:solidFill>
                <a:srgbClr val="000000"/>
              </a:solidFill>
              <a:uFillTx/>
              <a:latin typeface="Arial"/>
            </a:endParaRPr>
          </a:p>
        </p:txBody>
      </p:sp>
      <p:sp>
        <p:nvSpPr>
          <p:cNvPr id="98" name="PlaceHolder 2"/>
          <p:cNvSpPr>
            <a:spLocks noGrp="1"/>
          </p:cNvSpPr>
          <p:nvPr>
            <p:ph/>
          </p:nvPr>
        </p:nvSpPr>
        <p:spPr>
          <a:xfrm>
            <a:off x="65160" y="2196360"/>
            <a:ext cx="6187680" cy="5910120"/>
          </a:xfrm>
          <a:prstGeom prst="rect">
            <a:avLst/>
          </a:prstGeom>
          <a:noFill/>
          <a:ln w="0">
            <a:noFill/>
          </a:ln>
        </p:spPr>
        <p:txBody>
          <a:bodyPr lIns="91440" rIns="91440" tIns="45720" bIns="45720" anchor="t">
            <a:normAutofit/>
          </a:bodyPr>
          <a:p>
            <a:pPr marL="228600" indent="-228600" algn="just">
              <a:lnSpc>
                <a:spcPct val="70000"/>
              </a:lnSpc>
              <a:buClr>
                <a:srgbClr val="000000"/>
              </a:buClr>
              <a:buFont typeface="Noto Sans Symbols"/>
              <a:buChar char="⮚"/>
            </a:pPr>
            <a:r>
              <a:rPr b="0" lang="en-US" sz="2600" strike="noStrike" u="none">
                <a:solidFill>
                  <a:schemeClr val="dk1"/>
                </a:solidFill>
                <a:uFillTx/>
                <a:latin typeface="Calibri"/>
                <a:ea typeface="Calibri"/>
              </a:rPr>
              <a:t>R-CNNs are particularly well-suited for image processing tasks like image  recognition due to their ability to automatically learn hierarchical patterns and features from raw pixel data.</a:t>
            </a:r>
            <a:endParaRPr b="0" lang="en-IN" sz="2600" strike="noStrike" u="none">
              <a:solidFill>
                <a:srgbClr val="000000"/>
              </a:solidFill>
              <a:uFillTx/>
              <a:latin typeface="Arial"/>
            </a:endParaRPr>
          </a:p>
          <a:p>
            <a:pPr marL="228600" indent="-228600" algn="just">
              <a:lnSpc>
                <a:spcPct val="70000"/>
              </a:lnSpc>
              <a:spcBef>
                <a:spcPts val="1001"/>
              </a:spcBef>
              <a:buClr>
                <a:srgbClr val="000000"/>
              </a:buClr>
              <a:buFont typeface="Noto Sans Symbols"/>
              <a:buChar char="⮚"/>
            </a:pPr>
            <a:r>
              <a:rPr b="0" lang="en-US" sz="2600" strike="noStrike" u="none">
                <a:solidFill>
                  <a:schemeClr val="dk1"/>
                </a:solidFill>
                <a:uFillTx/>
                <a:latin typeface="Calibri"/>
                <a:ea typeface="Calibri"/>
              </a:rPr>
              <a:t>R-CNNs are typically used for feature extraction in image recognition systems, while It is a real-time object detection algorithm that can detect multiple objects in an image with high accuracy. The SSD algorithm is based on a deep convolutional neural network (CNN) that takes an image as input and produces a set of bounding boxes and class predictions for all objects in the image.</a:t>
            </a:r>
            <a:endParaRPr b="0" lang="en-IN" sz="2600" strike="noStrike" u="none">
              <a:solidFill>
                <a:srgbClr val="000000"/>
              </a:solidFill>
              <a:uFillTx/>
              <a:latin typeface="Arial"/>
            </a:endParaRPr>
          </a:p>
        </p:txBody>
      </p:sp>
      <p:pic>
        <p:nvPicPr>
          <p:cNvPr id="99" name="Google Shape;149;p21" descr=""/>
          <p:cNvPicPr/>
          <p:nvPr/>
        </p:nvPicPr>
        <p:blipFill>
          <a:blip r:embed="rId1"/>
          <a:stretch/>
        </p:blipFill>
        <p:spPr>
          <a:xfrm>
            <a:off x="122400" y="131760"/>
            <a:ext cx="2041200" cy="1553760"/>
          </a:xfrm>
          <a:prstGeom prst="rect">
            <a:avLst/>
          </a:prstGeom>
          <a:ln w="0">
            <a:noFill/>
          </a:ln>
        </p:spPr>
      </p:pic>
      <p:pic>
        <p:nvPicPr>
          <p:cNvPr id="100" name="Google Shape;151;p21" descr=""/>
          <p:cNvPicPr/>
          <p:nvPr/>
        </p:nvPicPr>
        <p:blipFill>
          <a:blip r:embed="rId2"/>
          <a:stretch/>
        </p:blipFill>
        <p:spPr>
          <a:xfrm>
            <a:off x="9617040" y="131760"/>
            <a:ext cx="2244240" cy="1391760"/>
          </a:xfrm>
          <a:prstGeom prst="rect">
            <a:avLst/>
          </a:prstGeom>
          <a:ln w="0">
            <a:noFill/>
          </a:ln>
        </p:spPr>
      </p:pic>
      <p:pic>
        <p:nvPicPr>
          <p:cNvPr id="101" name="Picture 2" descr=""/>
          <p:cNvPicPr/>
          <p:nvPr/>
        </p:nvPicPr>
        <p:blipFill>
          <a:blip r:embed="rId3"/>
          <a:stretch/>
        </p:blipFill>
        <p:spPr>
          <a:xfrm>
            <a:off x="6251400" y="1586880"/>
            <a:ext cx="5817960" cy="480024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239</TotalTime>
  <Application>PPTX/25.2.0.0.alpha0$Windows_X86_64 LibreOffice_project/3ee53d75d253fb7fe2eb8db44afca95fda7f156d</Application>
  <AppVersion>15.0000</AppVersion>
  <Words>1546</Words>
  <Paragraphs>85</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subhiksha</dc:creator>
  <dc:description/>
  <dc:language>en-IN</dc:language>
  <cp:lastModifiedBy/>
  <dcterms:modified xsi:type="dcterms:W3CDTF">2024-09-25T08:22:12Z</dcterms:modified>
  <cp:revision>22</cp:revision>
  <dc:subject/>
  <dc:title>Facial Recognition System for Enhanced Security</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MClips">
    <vt:i4>1</vt:i4>
  </property>
  <property fmtid="{D5CDD505-2E9C-101B-9397-08002B2CF9AE}" pid="3" name="Notes">
    <vt:i4>17</vt:i4>
  </property>
  <property fmtid="{D5CDD505-2E9C-101B-9397-08002B2CF9AE}" pid="4" name="PresentationFormat">
    <vt:lpwstr>Widescreen</vt:lpwstr>
  </property>
  <property fmtid="{D5CDD505-2E9C-101B-9397-08002B2CF9AE}" pid="5" name="Slides">
    <vt:i4>20</vt:i4>
  </property>
</Properties>
</file>